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29"/>
  </p:notesMasterIdLst>
  <p:handoutMasterIdLst>
    <p:handoutMasterId r:id="rId30"/>
  </p:handoutMasterIdLst>
  <p:sldIdLst>
    <p:sldId id="277" r:id="rId3"/>
    <p:sldId id="274" r:id="rId4"/>
    <p:sldId id="287" r:id="rId5"/>
    <p:sldId id="259" r:id="rId6"/>
    <p:sldId id="279" r:id="rId7"/>
    <p:sldId id="260" r:id="rId8"/>
    <p:sldId id="281" r:id="rId9"/>
    <p:sldId id="282" r:id="rId10"/>
    <p:sldId id="283" r:id="rId11"/>
    <p:sldId id="284" r:id="rId12"/>
    <p:sldId id="285" r:id="rId13"/>
    <p:sldId id="261" r:id="rId14"/>
    <p:sldId id="263" r:id="rId15"/>
    <p:sldId id="256" r:id="rId16"/>
    <p:sldId id="264" r:id="rId17"/>
    <p:sldId id="262" r:id="rId18"/>
    <p:sldId id="265" r:id="rId19"/>
    <p:sldId id="278" r:id="rId20"/>
    <p:sldId id="258" r:id="rId21"/>
    <p:sldId id="267" r:id="rId22"/>
    <p:sldId id="268" r:id="rId23"/>
    <p:sldId id="266" r:id="rId24"/>
    <p:sldId id="269" r:id="rId25"/>
    <p:sldId id="280" r:id="rId26"/>
    <p:sldId id="257" r:id="rId27"/>
    <p:sldId id="276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93" d="100"/>
          <a:sy n="93" d="100"/>
        </p:scale>
        <p:origin x="1162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F0F92F-5205-1240-A720-B28361FFC1EE}" type="datetimeFigureOut">
              <a:rPr lang="en-US" smtClean="0"/>
              <a:t>1/12/2022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B17A90-78CC-1648-9A76-51ACA2F756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9556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A9E9A4-C553-1941-B291-4A6F2D7960CF}" type="datetimeFigureOut">
              <a:rPr lang="en-US" smtClean="0"/>
              <a:t>1/12/2022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9DB3E8-4E0D-3A45-B2D1-C595BE25A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38464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all know how important learning to read is and the impact it has on a </a:t>
            </a:r>
            <a:r>
              <a:rPr lang="en-US" dirty="0" err="1"/>
              <a:t>childs</a:t>
            </a:r>
            <a:r>
              <a:rPr lang="en-US" dirty="0"/>
              <a:t> success  - it has to be a positive experience</a:t>
            </a:r>
          </a:p>
          <a:p>
            <a:r>
              <a:rPr lang="en-US" dirty="0" err="1"/>
              <a:t>Whats</a:t>
            </a:r>
            <a:r>
              <a:rPr lang="en-US" dirty="0"/>
              <a:t> the reality?  Reluctant to read because</a:t>
            </a:r>
            <a:r>
              <a:rPr lang="en-US" baseline="0" dirty="0"/>
              <a:t> they find it hard</a:t>
            </a:r>
            <a:endParaRPr lang="en-US" dirty="0"/>
          </a:p>
          <a:p>
            <a:r>
              <a:rPr lang="en-US" dirty="0"/>
              <a:t>Frustration  stress   tears </a:t>
            </a:r>
            <a:r>
              <a:rPr lang="mr-IN" dirty="0"/>
              <a:t>–</a:t>
            </a:r>
            <a:r>
              <a:rPr lang="en-US" dirty="0"/>
              <a:t> that</a:t>
            </a:r>
            <a:r>
              <a:rPr lang="mr-IN" dirty="0"/>
              <a:t>’</a:t>
            </a:r>
            <a:r>
              <a:rPr lang="en-US" dirty="0"/>
              <a:t>s just the parents</a:t>
            </a:r>
          </a:p>
          <a:p>
            <a:r>
              <a:rPr lang="en-US" dirty="0"/>
              <a:t>Important to look at the big long term picture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904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Government changes mean a change (for the better) in how we teach phonics and reading at school   - make sure there is consistency throughout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Early reading is the stage where children are learning to become fluent readers</a:t>
            </a:r>
            <a:r>
              <a:rPr lang="en-US" baseline="0" dirty="0"/>
              <a:t> through the use of phonics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8820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New guidance </a:t>
            </a:r>
          </a:p>
          <a:p>
            <a:r>
              <a:rPr lang="en-GB" dirty="0"/>
              <a:t>Schools that perform best had a single scheme approach (we cherry picked the best bits from several)</a:t>
            </a:r>
          </a:p>
          <a:p>
            <a:endParaRPr lang="en-GB" dirty="0"/>
          </a:p>
          <a:p>
            <a:r>
              <a:rPr lang="en-GB" dirty="0"/>
              <a:t>Its not about passing a phonics screening – its about accessing the curriculum and wider world through reading.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6CE22E-8B40-4E2A-86EE-CAAAC03663C8}" type="slidenum">
              <a:rPr lang="en-GB" smtClean="0">
                <a:solidFill>
                  <a:prstClr val="black"/>
                </a:solidFill>
              </a:rPr>
              <a:pPr/>
              <a:t>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995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Phonics it the primary reading strategy so we focus on what they CAN read first and explain why the word is tricky.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6CE22E-8B40-4E2A-86EE-CAAAC03663C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9582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Charts ready to use in class later in the year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6CE22E-8B40-4E2A-86EE-CAAAC03663C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043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Previously – wait for assessment to then create an intervention plan for the following 5/6weeks</a:t>
            </a:r>
          </a:p>
          <a:p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Word lists to support practise at home when a sticker is sent home with a sound on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6CE22E-8B40-4E2A-86EE-CAAAC03663C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709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Phonemes taught in order         start to read words </a:t>
            </a:r>
            <a:r>
              <a:rPr lang="en-US" dirty="0" err="1"/>
              <a:t>asap</a:t>
            </a:r>
            <a:r>
              <a:rPr lang="en-US" dirty="0"/>
              <a:t>  </a:t>
            </a:r>
          </a:p>
          <a:p>
            <a:r>
              <a:rPr lang="en-US" dirty="0"/>
              <a:t>LW has a picture </a:t>
            </a:r>
            <a:r>
              <a:rPr lang="en-US" dirty="0" err="1"/>
              <a:t>pnemonic</a:t>
            </a:r>
            <a:r>
              <a:rPr lang="en-US" dirty="0"/>
              <a:t> to help children remember the phoneme/grapheme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4914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Early digraphs  mostly consonant digraphs </a:t>
            </a:r>
            <a:r>
              <a:rPr lang="mr-IN" baseline="0" dirty="0"/>
              <a:t>–</a:t>
            </a:r>
            <a:r>
              <a:rPr lang="en-US" baseline="0" dirty="0"/>
              <a:t> 2 letters 1 sound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5832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Vowel digraphs taught</a:t>
            </a:r>
            <a:r>
              <a:rPr lang="en-US" baseline="0" dirty="0"/>
              <a:t> with a short caption to help children remember</a:t>
            </a:r>
          </a:p>
          <a:p>
            <a:r>
              <a:rPr lang="en-US" baseline="0" dirty="0"/>
              <a:t>Also </a:t>
            </a:r>
            <a:r>
              <a:rPr lang="en-US" baseline="0" dirty="0" err="1"/>
              <a:t>trigraphs</a:t>
            </a:r>
            <a:r>
              <a:rPr lang="en-US" baseline="0" dirty="0"/>
              <a:t> </a:t>
            </a:r>
            <a:r>
              <a:rPr lang="en-US" baseline="0" dirty="0" err="1"/>
              <a:t>igh</a:t>
            </a:r>
            <a:r>
              <a:rPr lang="en-US" baseline="0" dirty="0"/>
              <a:t>, air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615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During phonics lessons we use Sound buttons so we can sound talk and blend to read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005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Digraphs</a:t>
            </a:r>
            <a:r>
              <a:rPr lang="en-US" baseline="0" dirty="0"/>
              <a:t> have a zip to sound talk and blend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5360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Words</a:t>
            </a:r>
            <a:r>
              <a:rPr lang="en-US" baseline="0" dirty="0"/>
              <a:t> that do not follow the rules and cannot be decoded </a:t>
            </a:r>
            <a:r>
              <a:rPr lang="mr-IN" baseline="0" dirty="0"/>
              <a:t>–</a:t>
            </a:r>
            <a:r>
              <a:rPr lang="en-US" baseline="0" dirty="0"/>
              <a:t> tricky words/  exception words </a:t>
            </a:r>
          </a:p>
          <a:p>
            <a:r>
              <a:rPr lang="en-US" baseline="0" dirty="0" err="1"/>
              <a:t>Chn</a:t>
            </a:r>
            <a:r>
              <a:rPr lang="en-US" baseline="0" dirty="0"/>
              <a:t> are taught what part of the word is tricky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9210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Quite a big difference to how reading</a:t>
            </a:r>
            <a:r>
              <a:rPr lang="en-US" baseline="0" dirty="0"/>
              <a:t> was previously taught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394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Children will</a:t>
            </a:r>
            <a:r>
              <a:rPr lang="en-US" baseline="0" dirty="0"/>
              <a:t> </a:t>
            </a:r>
            <a:r>
              <a:rPr lang="en-US" dirty="0"/>
              <a:t>not be changing book multiple times a week as previously</a:t>
            </a:r>
          </a:p>
          <a:p>
            <a:r>
              <a:rPr lang="en-US" dirty="0"/>
              <a:t>Reading groups will be set up so you will be notified</a:t>
            </a:r>
            <a:r>
              <a:rPr lang="en-US" baseline="0" dirty="0"/>
              <a:t> of when your book will be sent home/ need to be back in school</a:t>
            </a:r>
          </a:p>
          <a:p>
            <a:r>
              <a:rPr lang="en-US" baseline="0" dirty="0"/>
              <a:t>Groups will change!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0953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 reiterate - Children will not have books containing GPC’s they have not learned and are not secure with</a:t>
            </a:r>
          </a:p>
          <a:p>
            <a:r>
              <a:rPr lang="en-US" dirty="0"/>
              <a:t>Look at inside cover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8763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6CE22E-8B40-4E2A-86EE-CAAAC03663C8}" type="slidenum">
              <a:rPr lang="en-GB" smtClean="0">
                <a:solidFill>
                  <a:prstClr val="black"/>
                </a:solidFill>
              </a:rPr>
              <a:pPr/>
              <a:t>24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430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E6D1A-1E8D-4042-89B2-08E892544A46}" type="datetime1">
              <a:rPr lang="en-GB" smtClean="0"/>
              <a:t>12/01/2022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196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C34DE-534C-A843-A1EC-74F404D34279}" type="datetime1">
              <a:rPr lang="en-GB" smtClean="0"/>
              <a:t>12/01/2022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876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5DD6-32C6-D54E-AE2F-60B675C5FEEB}" type="datetime1">
              <a:rPr lang="en-GB" smtClean="0"/>
              <a:t>12/01/2022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893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AFA3-B005-EF42-AA00-22DD50436501}" type="datetime1">
              <a:rPr lang="en-GB" smtClean="0"/>
              <a:t>12/01/2022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543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77C9C-B660-E242-97D7-50113EB8A11D}" type="datetime1">
              <a:rPr lang="en-GB" smtClean="0"/>
              <a:t>12/01/2022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433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0EDB6-5ACD-9447-97DA-FCF5C75BDE39}" type="datetime1">
              <a:rPr lang="en-GB" smtClean="0"/>
              <a:t>12/01/2022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11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A4E12-C773-3648-AC7A-7F5175600727}" type="datetime1">
              <a:rPr lang="en-GB" smtClean="0"/>
              <a:t>12/01/2022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257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DEF8C-55D3-B444-8B8F-CCACCCBA45DB}" type="datetime1">
              <a:rPr lang="en-GB" smtClean="0"/>
              <a:t>12/01/2022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609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72886-D98A-F549-BEF0-9B04D260949E}" type="datetime1">
              <a:rPr lang="en-GB" smtClean="0"/>
              <a:t>12/01/2022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005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73C27-B8F7-724F-B384-CBFBE0D0E272}" type="datetime1">
              <a:rPr lang="en-GB" smtClean="0"/>
              <a:t>12/01/2022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009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D1EB6-125F-B749-B023-F86BD3BE0479}" type="datetime1">
              <a:rPr lang="en-GB" smtClean="0"/>
              <a:t>12/01/2022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9530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9144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2404534"/>
            <a:ext cx="5825202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4050834"/>
            <a:ext cx="5825202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2552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9919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700868"/>
            <a:ext cx="6447501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7518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2160589"/>
            <a:ext cx="3138026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2160590"/>
            <a:ext cx="3138026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727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2160983"/>
            <a:ext cx="313921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737246"/>
            <a:ext cx="31392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2160983"/>
            <a:ext cx="313921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737246"/>
            <a:ext cx="313921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9986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7502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9346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98604"/>
            <a:ext cx="2890896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514925"/>
            <a:ext cx="3385156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777069"/>
            <a:ext cx="2890896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9603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800600"/>
            <a:ext cx="64475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609600"/>
            <a:ext cx="6447501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5367338"/>
            <a:ext cx="6447500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1130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470400"/>
            <a:ext cx="6447501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0028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609600"/>
            <a:ext cx="6070601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3632200"/>
            <a:ext cx="5418393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470400"/>
            <a:ext cx="6447501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06403" y="790378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F496CB"/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88655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F496CB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300162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931988"/>
            <a:ext cx="6447501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751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609600"/>
            <a:ext cx="6070601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4013200"/>
            <a:ext cx="644750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06403" y="790378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F496CB"/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88655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F496CB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147388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609600"/>
            <a:ext cx="644115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4013200"/>
            <a:ext cx="644750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4475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6104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6913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609600"/>
            <a:ext cx="978557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609600"/>
            <a:ext cx="5295113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97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B2E68-CFEA-C845-B1FB-F396DD92B2D0}" type="datetime1">
              <a:rPr lang="en-GB" smtClean="0"/>
              <a:t>12/01/2022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239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9144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2160590"/>
            <a:ext cx="6447501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6041363"/>
            <a:ext cx="6839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1/12/2022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6041363"/>
            <a:ext cx="47232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6041363"/>
            <a:ext cx="5125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>
                <a:solidFill>
                  <a:srgbClr val="F496CB">
                    <a:lumMod val="75000"/>
                  </a:srgbClr>
                </a:solidFill>
              </a:rPr>
              <a:pPr/>
              <a:t>‹#›</a:t>
            </a:fld>
            <a:endParaRPr lang="en-US" dirty="0">
              <a:solidFill>
                <a:srgbClr val="F496CB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522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g"/><Relationship Id="rId4" Type="http://schemas.openxmlformats.org/officeDocument/2006/relationships/image" Target="../media/image2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7.jpg"/><Relationship Id="rId7" Type="http://schemas.openxmlformats.org/officeDocument/2006/relationships/image" Target="../media/image3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1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7" Type="http://schemas.openxmlformats.org/officeDocument/2006/relationships/image" Target="../media/image1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littlewandlelettersandsounds.org.uk/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8">
            <a:extLst>
              <a:ext uri="{FF2B5EF4-FFF2-40B4-BE49-F238E27FC236}">
                <a16:creationId xmlns:a16="http://schemas.microsoft.com/office/drawing/2014/main" id="{13EFA6C3-82DC-4131-9929-2523E6FD0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9667" y="609600"/>
            <a:ext cx="4768823" cy="133083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 Phonics and Early Reading</a:t>
            </a:r>
          </a:p>
        </p:txBody>
      </p:sp>
      <p:sp>
        <p:nvSpPr>
          <p:cNvPr id="16" name="Freeform: Shape 10">
            <a:extLst>
              <a:ext uri="{FF2B5EF4-FFF2-40B4-BE49-F238E27FC236}">
                <a16:creationId xmlns:a16="http://schemas.microsoft.com/office/drawing/2014/main" id="{AEC9469E-14CA-4358-BABC-CBF836A614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652260" cy="767978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48EB4C9-ACAF-4CCA-BA6E-9314431923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4314" y="6027658"/>
            <a:ext cx="5929686" cy="830343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134285 w 6884912"/>
              <a:gd name="connsiteY78" fmla="*/ 235592 h 1161397"/>
              <a:gd name="connsiteX79" fmla="*/ 4220717 w 6884912"/>
              <a:gd name="connsiteY79" fmla="*/ 192946 h 1161397"/>
              <a:gd name="connsiteX80" fmla="*/ 4228802 w 6884912"/>
              <a:gd name="connsiteY80" fmla="*/ 201468 h 1161397"/>
              <a:gd name="connsiteX81" fmla="*/ 4289361 w 6884912"/>
              <a:gd name="connsiteY81" fmla="*/ 196642 h 1161397"/>
              <a:gd name="connsiteX82" fmla="*/ 4498913 w 6884912"/>
              <a:gd name="connsiteY82" fmla="*/ 118915 h 1161397"/>
              <a:gd name="connsiteX83" fmla="*/ 4617330 w 6884912"/>
              <a:gd name="connsiteY83" fmla="*/ 111163 h 1161397"/>
              <a:gd name="connsiteX84" fmla="*/ 4659778 w 6884912"/>
              <a:gd name="connsiteY84" fmla="*/ 118219 h 1161397"/>
              <a:gd name="connsiteX85" fmla="*/ 4730870 w 6884912"/>
              <a:gd name="connsiteY85" fmla="*/ 129432 h 1161397"/>
              <a:gd name="connsiteX86" fmla="*/ 4785037 w 6884912"/>
              <a:gd name="connsiteY86" fmla="*/ 161964 h 1161397"/>
              <a:gd name="connsiteX87" fmla="*/ 4844073 w 6884912"/>
              <a:gd name="connsiteY87" fmla="*/ 161768 h 1161397"/>
              <a:gd name="connsiteX88" fmla="*/ 4856454 w 6884912"/>
              <a:gd name="connsiteY88" fmla="*/ 130488 h 1161397"/>
              <a:gd name="connsiteX89" fmla="*/ 4920038 w 6884912"/>
              <a:gd name="connsiteY89" fmla="*/ 140418 h 1161397"/>
              <a:gd name="connsiteX90" fmla="*/ 5016639 w 6884912"/>
              <a:gd name="connsiteY90" fmla="*/ 158905 h 1161397"/>
              <a:gd name="connsiteX91" fmla="*/ 5072009 w 6884912"/>
              <a:gd name="connsiteY91" fmla="*/ 161502 h 1161397"/>
              <a:gd name="connsiteX92" fmla="*/ 5223626 w 6884912"/>
              <a:gd name="connsiteY92" fmla="*/ 177356 h 1161397"/>
              <a:gd name="connsiteX93" fmla="*/ 5375773 w 6884912"/>
              <a:gd name="connsiteY93" fmla="*/ 199913 h 1161397"/>
              <a:gd name="connsiteX94" fmla="*/ 5467502 w 6884912"/>
              <a:gd name="connsiteY94" fmla="*/ 250963 h 1161397"/>
              <a:gd name="connsiteX95" fmla="*/ 5592395 w 6884912"/>
              <a:gd name="connsiteY95" fmla="*/ 265434 h 1161397"/>
              <a:gd name="connsiteX96" fmla="*/ 5613532 w 6884912"/>
              <a:gd name="connsiteY96" fmla="*/ 273379 h 1161397"/>
              <a:gd name="connsiteX97" fmla="*/ 5642173 w 6884912"/>
              <a:gd name="connsiteY97" fmla="*/ 266904 h 1161397"/>
              <a:gd name="connsiteX98" fmla="*/ 5756910 w 6884912"/>
              <a:gd name="connsiteY98" fmla="*/ 239211 h 1161397"/>
              <a:gd name="connsiteX99" fmla="*/ 5846667 w 6884912"/>
              <a:gd name="connsiteY99" fmla="*/ 201786 h 1161397"/>
              <a:gd name="connsiteX100" fmla="*/ 5960732 w 6884912"/>
              <a:gd name="connsiteY100" fmla="*/ 220708 h 1161397"/>
              <a:gd name="connsiteX101" fmla="*/ 6029542 w 6884912"/>
              <a:gd name="connsiteY101" fmla="*/ 210339 h 1161397"/>
              <a:gd name="connsiteX102" fmla="*/ 6141123 w 6884912"/>
              <a:gd name="connsiteY102" fmla="*/ 159923 h 1161397"/>
              <a:gd name="connsiteX103" fmla="*/ 6290640 w 6884912"/>
              <a:gd name="connsiteY103" fmla="*/ 167441 h 1161397"/>
              <a:gd name="connsiteX104" fmla="*/ 6322806 w 6884912"/>
              <a:gd name="connsiteY104" fmla="*/ 213293 h 1161397"/>
              <a:gd name="connsiteX105" fmla="*/ 6364914 w 6884912"/>
              <a:gd name="connsiteY105" fmla="*/ 240140 h 1161397"/>
              <a:gd name="connsiteX106" fmla="*/ 6380420 w 6884912"/>
              <a:gd name="connsiteY106" fmla="*/ 173195 h 1161397"/>
              <a:gd name="connsiteX107" fmla="*/ 6507891 w 6884912"/>
              <a:gd name="connsiteY107" fmla="*/ 118474 h 1161397"/>
              <a:gd name="connsiteX108" fmla="*/ 6571807 w 6884912"/>
              <a:gd name="connsiteY108" fmla="*/ 98636 h 1161397"/>
              <a:gd name="connsiteX109" fmla="*/ 6671880 w 6884912"/>
              <a:gd name="connsiteY109" fmla="*/ 82931 h 1161397"/>
              <a:gd name="connsiteX110" fmla="*/ 6702266 w 6884912"/>
              <a:gd name="connsiteY110" fmla="*/ 75470 h 1161397"/>
              <a:gd name="connsiteX111" fmla="*/ 6845802 w 6884912"/>
              <a:gd name="connsiteY111" fmla="*/ 24496 h 1161397"/>
              <a:gd name="connsiteX112" fmla="*/ 6884912 w 6884912"/>
              <a:gd name="connsiteY112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220717 w 6884912"/>
              <a:gd name="connsiteY78" fmla="*/ 192946 h 1161397"/>
              <a:gd name="connsiteX79" fmla="*/ 4228802 w 6884912"/>
              <a:gd name="connsiteY79" fmla="*/ 201468 h 1161397"/>
              <a:gd name="connsiteX80" fmla="*/ 4289361 w 6884912"/>
              <a:gd name="connsiteY80" fmla="*/ 196642 h 1161397"/>
              <a:gd name="connsiteX81" fmla="*/ 4498913 w 6884912"/>
              <a:gd name="connsiteY81" fmla="*/ 118915 h 1161397"/>
              <a:gd name="connsiteX82" fmla="*/ 4617330 w 6884912"/>
              <a:gd name="connsiteY82" fmla="*/ 111163 h 1161397"/>
              <a:gd name="connsiteX83" fmla="*/ 4659778 w 6884912"/>
              <a:gd name="connsiteY83" fmla="*/ 118219 h 1161397"/>
              <a:gd name="connsiteX84" fmla="*/ 4730870 w 6884912"/>
              <a:gd name="connsiteY84" fmla="*/ 129432 h 1161397"/>
              <a:gd name="connsiteX85" fmla="*/ 4785037 w 6884912"/>
              <a:gd name="connsiteY85" fmla="*/ 161964 h 1161397"/>
              <a:gd name="connsiteX86" fmla="*/ 4844073 w 6884912"/>
              <a:gd name="connsiteY86" fmla="*/ 161768 h 1161397"/>
              <a:gd name="connsiteX87" fmla="*/ 4856454 w 6884912"/>
              <a:gd name="connsiteY87" fmla="*/ 130488 h 1161397"/>
              <a:gd name="connsiteX88" fmla="*/ 4920038 w 6884912"/>
              <a:gd name="connsiteY88" fmla="*/ 140418 h 1161397"/>
              <a:gd name="connsiteX89" fmla="*/ 5016639 w 6884912"/>
              <a:gd name="connsiteY89" fmla="*/ 158905 h 1161397"/>
              <a:gd name="connsiteX90" fmla="*/ 5072009 w 6884912"/>
              <a:gd name="connsiteY90" fmla="*/ 161502 h 1161397"/>
              <a:gd name="connsiteX91" fmla="*/ 5223626 w 6884912"/>
              <a:gd name="connsiteY91" fmla="*/ 177356 h 1161397"/>
              <a:gd name="connsiteX92" fmla="*/ 5375773 w 6884912"/>
              <a:gd name="connsiteY92" fmla="*/ 199913 h 1161397"/>
              <a:gd name="connsiteX93" fmla="*/ 5467502 w 6884912"/>
              <a:gd name="connsiteY93" fmla="*/ 250963 h 1161397"/>
              <a:gd name="connsiteX94" fmla="*/ 5592395 w 6884912"/>
              <a:gd name="connsiteY94" fmla="*/ 265434 h 1161397"/>
              <a:gd name="connsiteX95" fmla="*/ 5613532 w 6884912"/>
              <a:gd name="connsiteY95" fmla="*/ 273379 h 1161397"/>
              <a:gd name="connsiteX96" fmla="*/ 5642173 w 6884912"/>
              <a:gd name="connsiteY96" fmla="*/ 266904 h 1161397"/>
              <a:gd name="connsiteX97" fmla="*/ 5756910 w 6884912"/>
              <a:gd name="connsiteY97" fmla="*/ 239211 h 1161397"/>
              <a:gd name="connsiteX98" fmla="*/ 5846667 w 6884912"/>
              <a:gd name="connsiteY98" fmla="*/ 201786 h 1161397"/>
              <a:gd name="connsiteX99" fmla="*/ 5960732 w 6884912"/>
              <a:gd name="connsiteY99" fmla="*/ 220708 h 1161397"/>
              <a:gd name="connsiteX100" fmla="*/ 6029542 w 6884912"/>
              <a:gd name="connsiteY100" fmla="*/ 210339 h 1161397"/>
              <a:gd name="connsiteX101" fmla="*/ 6141123 w 6884912"/>
              <a:gd name="connsiteY101" fmla="*/ 159923 h 1161397"/>
              <a:gd name="connsiteX102" fmla="*/ 6290640 w 6884912"/>
              <a:gd name="connsiteY102" fmla="*/ 167441 h 1161397"/>
              <a:gd name="connsiteX103" fmla="*/ 6322806 w 6884912"/>
              <a:gd name="connsiteY103" fmla="*/ 213293 h 1161397"/>
              <a:gd name="connsiteX104" fmla="*/ 6364914 w 6884912"/>
              <a:gd name="connsiteY104" fmla="*/ 240140 h 1161397"/>
              <a:gd name="connsiteX105" fmla="*/ 6380420 w 6884912"/>
              <a:gd name="connsiteY105" fmla="*/ 173195 h 1161397"/>
              <a:gd name="connsiteX106" fmla="*/ 6507891 w 6884912"/>
              <a:gd name="connsiteY106" fmla="*/ 118474 h 1161397"/>
              <a:gd name="connsiteX107" fmla="*/ 6571807 w 6884912"/>
              <a:gd name="connsiteY107" fmla="*/ 98636 h 1161397"/>
              <a:gd name="connsiteX108" fmla="*/ 6671880 w 6884912"/>
              <a:gd name="connsiteY108" fmla="*/ 82931 h 1161397"/>
              <a:gd name="connsiteX109" fmla="*/ 6702266 w 6884912"/>
              <a:gd name="connsiteY109" fmla="*/ 75470 h 1161397"/>
              <a:gd name="connsiteX110" fmla="*/ 6845802 w 6884912"/>
              <a:gd name="connsiteY110" fmla="*/ 24496 h 1161397"/>
              <a:gd name="connsiteX111" fmla="*/ 6884912 w 6884912"/>
              <a:gd name="connsiteY111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220717 w 6884912"/>
              <a:gd name="connsiteY78" fmla="*/ 192946 h 1161397"/>
              <a:gd name="connsiteX79" fmla="*/ 4228802 w 6884912"/>
              <a:gd name="connsiteY79" fmla="*/ 201468 h 1161397"/>
              <a:gd name="connsiteX80" fmla="*/ 4289361 w 6884912"/>
              <a:gd name="connsiteY80" fmla="*/ 196642 h 1161397"/>
              <a:gd name="connsiteX81" fmla="*/ 4498913 w 6884912"/>
              <a:gd name="connsiteY81" fmla="*/ 118915 h 1161397"/>
              <a:gd name="connsiteX82" fmla="*/ 4617330 w 6884912"/>
              <a:gd name="connsiteY82" fmla="*/ 111163 h 1161397"/>
              <a:gd name="connsiteX83" fmla="*/ 4659778 w 6884912"/>
              <a:gd name="connsiteY83" fmla="*/ 118219 h 1161397"/>
              <a:gd name="connsiteX84" fmla="*/ 4730870 w 6884912"/>
              <a:gd name="connsiteY84" fmla="*/ 129432 h 1161397"/>
              <a:gd name="connsiteX85" fmla="*/ 4785037 w 6884912"/>
              <a:gd name="connsiteY85" fmla="*/ 161964 h 1161397"/>
              <a:gd name="connsiteX86" fmla="*/ 4844073 w 6884912"/>
              <a:gd name="connsiteY86" fmla="*/ 161768 h 1161397"/>
              <a:gd name="connsiteX87" fmla="*/ 4856454 w 6884912"/>
              <a:gd name="connsiteY87" fmla="*/ 130488 h 1161397"/>
              <a:gd name="connsiteX88" fmla="*/ 4920038 w 6884912"/>
              <a:gd name="connsiteY88" fmla="*/ 140418 h 1161397"/>
              <a:gd name="connsiteX89" fmla="*/ 5016639 w 6884912"/>
              <a:gd name="connsiteY89" fmla="*/ 158905 h 1161397"/>
              <a:gd name="connsiteX90" fmla="*/ 5072009 w 6884912"/>
              <a:gd name="connsiteY90" fmla="*/ 161502 h 1161397"/>
              <a:gd name="connsiteX91" fmla="*/ 5223626 w 6884912"/>
              <a:gd name="connsiteY91" fmla="*/ 177356 h 1161397"/>
              <a:gd name="connsiteX92" fmla="*/ 5375773 w 6884912"/>
              <a:gd name="connsiteY92" fmla="*/ 199913 h 1161397"/>
              <a:gd name="connsiteX93" fmla="*/ 5467502 w 6884912"/>
              <a:gd name="connsiteY93" fmla="*/ 250963 h 1161397"/>
              <a:gd name="connsiteX94" fmla="*/ 5592395 w 6884912"/>
              <a:gd name="connsiteY94" fmla="*/ 265434 h 1161397"/>
              <a:gd name="connsiteX95" fmla="*/ 5613532 w 6884912"/>
              <a:gd name="connsiteY95" fmla="*/ 273379 h 1161397"/>
              <a:gd name="connsiteX96" fmla="*/ 5642173 w 6884912"/>
              <a:gd name="connsiteY96" fmla="*/ 266904 h 1161397"/>
              <a:gd name="connsiteX97" fmla="*/ 5756910 w 6884912"/>
              <a:gd name="connsiteY97" fmla="*/ 239211 h 1161397"/>
              <a:gd name="connsiteX98" fmla="*/ 5846667 w 6884912"/>
              <a:gd name="connsiteY98" fmla="*/ 201786 h 1161397"/>
              <a:gd name="connsiteX99" fmla="*/ 5960732 w 6884912"/>
              <a:gd name="connsiteY99" fmla="*/ 220708 h 1161397"/>
              <a:gd name="connsiteX100" fmla="*/ 6029542 w 6884912"/>
              <a:gd name="connsiteY100" fmla="*/ 210339 h 1161397"/>
              <a:gd name="connsiteX101" fmla="*/ 6141123 w 6884912"/>
              <a:gd name="connsiteY101" fmla="*/ 159923 h 1161397"/>
              <a:gd name="connsiteX102" fmla="*/ 6290640 w 6884912"/>
              <a:gd name="connsiteY102" fmla="*/ 167441 h 1161397"/>
              <a:gd name="connsiteX103" fmla="*/ 6322806 w 6884912"/>
              <a:gd name="connsiteY103" fmla="*/ 213293 h 1161397"/>
              <a:gd name="connsiteX104" fmla="*/ 6380420 w 6884912"/>
              <a:gd name="connsiteY104" fmla="*/ 173195 h 1161397"/>
              <a:gd name="connsiteX105" fmla="*/ 6507891 w 6884912"/>
              <a:gd name="connsiteY105" fmla="*/ 118474 h 1161397"/>
              <a:gd name="connsiteX106" fmla="*/ 6571807 w 6884912"/>
              <a:gd name="connsiteY106" fmla="*/ 98636 h 1161397"/>
              <a:gd name="connsiteX107" fmla="*/ 6671880 w 6884912"/>
              <a:gd name="connsiteY107" fmla="*/ 82931 h 1161397"/>
              <a:gd name="connsiteX108" fmla="*/ 6702266 w 6884912"/>
              <a:gd name="connsiteY108" fmla="*/ 75470 h 1161397"/>
              <a:gd name="connsiteX109" fmla="*/ 6845802 w 6884912"/>
              <a:gd name="connsiteY109" fmla="*/ 24496 h 1161397"/>
              <a:gd name="connsiteX110" fmla="*/ 6884912 w 6884912"/>
              <a:gd name="connsiteY110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510042 w 6884912"/>
              <a:gd name="connsiteY60" fmla="*/ 311820 h 1161397"/>
              <a:gd name="connsiteX61" fmla="*/ 3626773 w 6884912"/>
              <a:gd name="connsiteY61" fmla="*/ 290452 h 1161397"/>
              <a:gd name="connsiteX62" fmla="*/ 3666217 w 6884912"/>
              <a:gd name="connsiteY62" fmla="*/ 273255 h 1161397"/>
              <a:gd name="connsiteX63" fmla="*/ 3732427 w 6884912"/>
              <a:gd name="connsiteY63" fmla="*/ 245039 h 1161397"/>
              <a:gd name="connsiteX64" fmla="*/ 3777022 w 6884912"/>
              <a:gd name="connsiteY64" fmla="*/ 200276 h 1161397"/>
              <a:gd name="connsiteX65" fmla="*/ 3791246 w 6884912"/>
              <a:gd name="connsiteY65" fmla="*/ 189996 h 1161397"/>
              <a:gd name="connsiteX66" fmla="*/ 3819864 w 6884912"/>
              <a:gd name="connsiteY66" fmla="*/ 194605 h 1161397"/>
              <a:gd name="connsiteX67" fmla="*/ 3830398 w 6884912"/>
              <a:gd name="connsiteY67" fmla="*/ 188383 h 1161397"/>
              <a:gd name="connsiteX68" fmla="*/ 3834360 w 6884912"/>
              <a:gd name="connsiteY68" fmla="*/ 188992 h 1161397"/>
              <a:gd name="connsiteX69" fmla="*/ 3843715 w 6884912"/>
              <a:gd name="connsiteY69" fmla="*/ 188752 h 1161397"/>
              <a:gd name="connsiteX70" fmla="*/ 3842609 w 6884912"/>
              <a:gd name="connsiteY70" fmla="*/ 197386 h 1161397"/>
              <a:gd name="connsiteX71" fmla="*/ 3853961 w 6884912"/>
              <a:gd name="connsiteY71" fmla="*/ 213380 h 1161397"/>
              <a:gd name="connsiteX72" fmla="*/ 3907640 w 6884912"/>
              <a:gd name="connsiteY72" fmla="*/ 207568 h 1161397"/>
              <a:gd name="connsiteX73" fmla="*/ 3910449 w 6884912"/>
              <a:gd name="connsiteY73" fmla="*/ 197808 h 1161397"/>
              <a:gd name="connsiteX74" fmla="*/ 3917197 w 6884912"/>
              <a:gd name="connsiteY74" fmla="*/ 196121 h 1161397"/>
              <a:gd name="connsiteX75" fmla="*/ 3922400 w 6884912"/>
              <a:gd name="connsiteY75" fmla="*/ 205056 h 1161397"/>
              <a:gd name="connsiteX76" fmla="*/ 4013061 w 6884912"/>
              <a:gd name="connsiteY76" fmla="*/ 224874 h 1161397"/>
              <a:gd name="connsiteX77" fmla="*/ 4220717 w 6884912"/>
              <a:gd name="connsiteY77" fmla="*/ 192946 h 1161397"/>
              <a:gd name="connsiteX78" fmla="*/ 4228802 w 6884912"/>
              <a:gd name="connsiteY78" fmla="*/ 201468 h 1161397"/>
              <a:gd name="connsiteX79" fmla="*/ 4289361 w 6884912"/>
              <a:gd name="connsiteY79" fmla="*/ 196642 h 1161397"/>
              <a:gd name="connsiteX80" fmla="*/ 4498913 w 6884912"/>
              <a:gd name="connsiteY80" fmla="*/ 118915 h 1161397"/>
              <a:gd name="connsiteX81" fmla="*/ 4617330 w 6884912"/>
              <a:gd name="connsiteY81" fmla="*/ 111163 h 1161397"/>
              <a:gd name="connsiteX82" fmla="*/ 4659778 w 6884912"/>
              <a:gd name="connsiteY82" fmla="*/ 118219 h 1161397"/>
              <a:gd name="connsiteX83" fmla="*/ 4730870 w 6884912"/>
              <a:gd name="connsiteY83" fmla="*/ 129432 h 1161397"/>
              <a:gd name="connsiteX84" fmla="*/ 4785037 w 6884912"/>
              <a:gd name="connsiteY84" fmla="*/ 161964 h 1161397"/>
              <a:gd name="connsiteX85" fmla="*/ 4844073 w 6884912"/>
              <a:gd name="connsiteY85" fmla="*/ 161768 h 1161397"/>
              <a:gd name="connsiteX86" fmla="*/ 4856454 w 6884912"/>
              <a:gd name="connsiteY86" fmla="*/ 130488 h 1161397"/>
              <a:gd name="connsiteX87" fmla="*/ 4920038 w 6884912"/>
              <a:gd name="connsiteY87" fmla="*/ 140418 h 1161397"/>
              <a:gd name="connsiteX88" fmla="*/ 5016639 w 6884912"/>
              <a:gd name="connsiteY88" fmla="*/ 158905 h 1161397"/>
              <a:gd name="connsiteX89" fmla="*/ 5072009 w 6884912"/>
              <a:gd name="connsiteY89" fmla="*/ 161502 h 1161397"/>
              <a:gd name="connsiteX90" fmla="*/ 5223626 w 6884912"/>
              <a:gd name="connsiteY90" fmla="*/ 177356 h 1161397"/>
              <a:gd name="connsiteX91" fmla="*/ 5375773 w 6884912"/>
              <a:gd name="connsiteY91" fmla="*/ 199913 h 1161397"/>
              <a:gd name="connsiteX92" fmla="*/ 5467502 w 6884912"/>
              <a:gd name="connsiteY92" fmla="*/ 250963 h 1161397"/>
              <a:gd name="connsiteX93" fmla="*/ 5592395 w 6884912"/>
              <a:gd name="connsiteY93" fmla="*/ 265434 h 1161397"/>
              <a:gd name="connsiteX94" fmla="*/ 5613532 w 6884912"/>
              <a:gd name="connsiteY94" fmla="*/ 273379 h 1161397"/>
              <a:gd name="connsiteX95" fmla="*/ 5642173 w 6884912"/>
              <a:gd name="connsiteY95" fmla="*/ 266904 h 1161397"/>
              <a:gd name="connsiteX96" fmla="*/ 5756910 w 6884912"/>
              <a:gd name="connsiteY96" fmla="*/ 239211 h 1161397"/>
              <a:gd name="connsiteX97" fmla="*/ 5846667 w 6884912"/>
              <a:gd name="connsiteY97" fmla="*/ 201786 h 1161397"/>
              <a:gd name="connsiteX98" fmla="*/ 5960732 w 6884912"/>
              <a:gd name="connsiteY98" fmla="*/ 220708 h 1161397"/>
              <a:gd name="connsiteX99" fmla="*/ 6029542 w 6884912"/>
              <a:gd name="connsiteY99" fmla="*/ 210339 h 1161397"/>
              <a:gd name="connsiteX100" fmla="*/ 6141123 w 6884912"/>
              <a:gd name="connsiteY100" fmla="*/ 159923 h 1161397"/>
              <a:gd name="connsiteX101" fmla="*/ 6290640 w 6884912"/>
              <a:gd name="connsiteY101" fmla="*/ 167441 h 1161397"/>
              <a:gd name="connsiteX102" fmla="*/ 6322806 w 6884912"/>
              <a:gd name="connsiteY102" fmla="*/ 213293 h 1161397"/>
              <a:gd name="connsiteX103" fmla="*/ 6380420 w 6884912"/>
              <a:gd name="connsiteY103" fmla="*/ 173195 h 1161397"/>
              <a:gd name="connsiteX104" fmla="*/ 6507891 w 6884912"/>
              <a:gd name="connsiteY104" fmla="*/ 118474 h 1161397"/>
              <a:gd name="connsiteX105" fmla="*/ 6571807 w 6884912"/>
              <a:gd name="connsiteY105" fmla="*/ 98636 h 1161397"/>
              <a:gd name="connsiteX106" fmla="*/ 6671880 w 6884912"/>
              <a:gd name="connsiteY106" fmla="*/ 82931 h 1161397"/>
              <a:gd name="connsiteX107" fmla="*/ 6702266 w 6884912"/>
              <a:gd name="connsiteY107" fmla="*/ 75470 h 1161397"/>
              <a:gd name="connsiteX108" fmla="*/ 6845802 w 6884912"/>
              <a:gd name="connsiteY108" fmla="*/ 24496 h 1161397"/>
              <a:gd name="connsiteX109" fmla="*/ 6884912 w 6884912"/>
              <a:gd name="connsiteY109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510042 w 6884912"/>
              <a:gd name="connsiteY60" fmla="*/ 311820 h 1161397"/>
              <a:gd name="connsiteX61" fmla="*/ 3626773 w 6884912"/>
              <a:gd name="connsiteY61" fmla="*/ 290452 h 1161397"/>
              <a:gd name="connsiteX62" fmla="*/ 3666217 w 6884912"/>
              <a:gd name="connsiteY62" fmla="*/ 273255 h 1161397"/>
              <a:gd name="connsiteX63" fmla="*/ 3732427 w 6884912"/>
              <a:gd name="connsiteY63" fmla="*/ 245039 h 1161397"/>
              <a:gd name="connsiteX64" fmla="*/ 3777022 w 6884912"/>
              <a:gd name="connsiteY64" fmla="*/ 200276 h 1161397"/>
              <a:gd name="connsiteX65" fmla="*/ 3791246 w 6884912"/>
              <a:gd name="connsiteY65" fmla="*/ 189996 h 1161397"/>
              <a:gd name="connsiteX66" fmla="*/ 3819864 w 6884912"/>
              <a:gd name="connsiteY66" fmla="*/ 194605 h 1161397"/>
              <a:gd name="connsiteX67" fmla="*/ 3830398 w 6884912"/>
              <a:gd name="connsiteY67" fmla="*/ 188383 h 1161397"/>
              <a:gd name="connsiteX68" fmla="*/ 3834360 w 6884912"/>
              <a:gd name="connsiteY68" fmla="*/ 188992 h 1161397"/>
              <a:gd name="connsiteX69" fmla="*/ 3843715 w 6884912"/>
              <a:gd name="connsiteY69" fmla="*/ 188752 h 1161397"/>
              <a:gd name="connsiteX70" fmla="*/ 3842609 w 6884912"/>
              <a:gd name="connsiteY70" fmla="*/ 197386 h 1161397"/>
              <a:gd name="connsiteX71" fmla="*/ 3853961 w 6884912"/>
              <a:gd name="connsiteY71" fmla="*/ 213380 h 1161397"/>
              <a:gd name="connsiteX72" fmla="*/ 3907640 w 6884912"/>
              <a:gd name="connsiteY72" fmla="*/ 207568 h 1161397"/>
              <a:gd name="connsiteX73" fmla="*/ 3910449 w 6884912"/>
              <a:gd name="connsiteY73" fmla="*/ 197808 h 1161397"/>
              <a:gd name="connsiteX74" fmla="*/ 3917197 w 6884912"/>
              <a:gd name="connsiteY74" fmla="*/ 196121 h 1161397"/>
              <a:gd name="connsiteX75" fmla="*/ 3922400 w 6884912"/>
              <a:gd name="connsiteY75" fmla="*/ 205056 h 1161397"/>
              <a:gd name="connsiteX76" fmla="*/ 4013061 w 6884912"/>
              <a:gd name="connsiteY76" fmla="*/ 224874 h 1161397"/>
              <a:gd name="connsiteX77" fmla="*/ 4220717 w 6884912"/>
              <a:gd name="connsiteY77" fmla="*/ 192946 h 1161397"/>
              <a:gd name="connsiteX78" fmla="*/ 4228802 w 6884912"/>
              <a:gd name="connsiteY78" fmla="*/ 201468 h 1161397"/>
              <a:gd name="connsiteX79" fmla="*/ 4289361 w 6884912"/>
              <a:gd name="connsiteY79" fmla="*/ 196642 h 1161397"/>
              <a:gd name="connsiteX80" fmla="*/ 4498913 w 6884912"/>
              <a:gd name="connsiteY80" fmla="*/ 118915 h 1161397"/>
              <a:gd name="connsiteX81" fmla="*/ 4617330 w 6884912"/>
              <a:gd name="connsiteY81" fmla="*/ 111163 h 1161397"/>
              <a:gd name="connsiteX82" fmla="*/ 4659778 w 6884912"/>
              <a:gd name="connsiteY82" fmla="*/ 118219 h 1161397"/>
              <a:gd name="connsiteX83" fmla="*/ 4730870 w 6884912"/>
              <a:gd name="connsiteY83" fmla="*/ 129432 h 1161397"/>
              <a:gd name="connsiteX84" fmla="*/ 4844073 w 6884912"/>
              <a:gd name="connsiteY84" fmla="*/ 161768 h 1161397"/>
              <a:gd name="connsiteX85" fmla="*/ 4856454 w 6884912"/>
              <a:gd name="connsiteY85" fmla="*/ 130488 h 1161397"/>
              <a:gd name="connsiteX86" fmla="*/ 4920038 w 6884912"/>
              <a:gd name="connsiteY86" fmla="*/ 140418 h 1161397"/>
              <a:gd name="connsiteX87" fmla="*/ 5016639 w 6884912"/>
              <a:gd name="connsiteY87" fmla="*/ 158905 h 1161397"/>
              <a:gd name="connsiteX88" fmla="*/ 5072009 w 6884912"/>
              <a:gd name="connsiteY88" fmla="*/ 161502 h 1161397"/>
              <a:gd name="connsiteX89" fmla="*/ 5223626 w 6884912"/>
              <a:gd name="connsiteY89" fmla="*/ 177356 h 1161397"/>
              <a:gd name="connsiteX90" fmla="*/ 5375773 w 6884912"/>
              <a:gd name="connsiteY90" fmla="*/ 199913 h 1161397"/>
              <a:gd name="connsiteX91" fmla="*/ 5467502 w 6884912"/>
              <a:gd name="connsiteY91" fmla="*/ 250963 h 1161397"/>
              <a:gd name="connsiteX92" fmla="*/ 5592395 w 6884912"/>
              <a:gd name="connsiteY92" fmla="*/ 265434 h 1161397"/>
              <a:gd name="connsiteX93" fmla="*/ 5613532 w 6884912"/>
              <a:gd name="connsiteY93" fmla="*/ 273379 h 1161397"/>
              <a:gd name="connsiteX94" fmla="*/ 5642173 w 6884912"/>
              <a:gd name="connsiteY94" fmla="*/ 266904 h 1161397"/>
              <a:gd name="connsiteX95" fmla="*/ 5756910 w 6884912"/>
              <a:gd name="connsiteY95" fmla="*/ 239211 h 1161397"/>
              <a:gd name="connsiteX96" fmla="*/ 5846667 w 6884912"/>
              <a:gd name="connsiteY96" fmla="*/ 201786 h 1161397"/>
              <a:gd name="connsiteX97" fmla="*/ 5960732 w 6884912"/>
              <a:gd name="connsiteY97" fmla="*/ 220708 h 1161397"/>
              <a:gd name="connsiteX98" fmla="*/ 6029542 w 6884912"/>
              <a:gd name="connsiteY98" fmla="*/ 210339 h 1161397"/>
              <a:gd name="connsiteX99" fmla="*/ 6141123 w 6884912"/>
              <a:gd name="connsiteY99" fmla="*/ 159923 h 1161397"/>
              <a:gd name="connsiteX100" fmla="*/ 6290640 w 6884912"/>
              <a:gd name="connsiteY100" fmla="*/ 167441 h 1161397"/>
              <a:gd name="connsiteX101" fmla="*/ 6322806 w 6884912"/>
              <a:gd name="connsiteY101" fmla="*/ 213293 h 1161397"/>
              <a:gd name="connsiteX102" fmla="*/ 6380420 w 6884912"/>
              <a:gd name="connsiteY102" fmla="*/ 173195 h 1161397"/>
              <a:gd name="connsiteX103" fmla="*/ 6507891 w 6884912"/>
              <a:gd name="connsiteY103" fmla="*/ 118474 h 1161397"/>
              <a:gd name="connsiteX104" fmla="*/ 6571807 w 6884912"/>
              <a:gd name="connsiteY104" fmla="*/ 98636 h 1161397"/>
              <a:gd name="connsiteX105" fmla="*/ 6671880 w 6884912"/>
              <a:gd name="connsiteY105" fmla="*/ 82931 h 1161397"/>
              <a:gd name="connsiteX106" fmla="*/ 6702266 w 6884912"/>
              <a:gd name="connsiteY106" fmla="*/ 75470 h 1161397"/>
              <a:gd name="connsiteX107" fmla="*/ 6845802 w 6884912"/>
              <a:gd name="connsiteY107" fmla="*/ 24496 h 1161397"/>
              <a:gd name="connsiteX108" fmla="*/ 6884912 w 6884912"/>
              <a:gd name="connsiteY108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478946 w 6884912"/>
              <a:gd name="connsiteY7" fmla="*/ 1106011 h 1161397"/>
              <a:gd name="connsiteX8" fmla="*/ 512111 w 6884912"/>
              <a:gd name="connsiteY8" fmla="*/ 1085599 h 1161397"/>
              <a:gd name="connsiteX9" fmla="*/ 567875 w 6884912"/>
              <a:gd name="connsiteY9" fmla="*/ 1051976 h 1161397"/>
              <a:gd name="connsiteX10" fmla="*/ 601644 w 6884912"/>
              <a:gd name="connsiteY10" fmla="*/ 1003997 h 1161397"/>
              <a:gd name="connsiteX11" fmla="*/ 651408 w 6884912"/>
              <a:gd name="connsiteY11" fmla="*/ 984938 h 1161397"/>
              <a:gd name="connsiteX12" fmla="*/ 673197 w 6884912"/>
              <a:gd name="connsiteY12" fmla="*/ 1010060 h 1161397"/>
              <a:gd name="connsiteX13" fmla="*/ 723108 w 6884912"/>
              <a:gd name="connsiteY13" fmla="*/ 980081 h 1161397"/>
              <a:gd name="connsiteX14" fmla="*/ 797699 w 6884912"/>
              <a:gd name="connsiteY14" fmla="*/ 931362 h 1161397"/>
              <a:gd name="connsiteX15" fmla="*/ 843359 w 6884912"/>
              <a:gd name="connsiteY15" fmla="*/ 910894 h 1161397"/>
              <a:gd name="connsiteX16" fmla="*/ 965215 w 6884912"/>
              <a:gd name="connsiteY16" fmla="*/ 846701 h 1161397"/>
              <a:gd name="connsiteX17" fmla="*/ 1085080 w 6884912"/>
              <a:gd name="connsiteY17" fmla="*/ 776086 h 1161397"/>
              <a:gd name="connsiteX18" fmla="*/ 1131224 w 6884912"/>
              <a:gd name="connsiteY18" fmla="*/ 706160 h 1161397"/>
              <a:gd name="connsiteX19" fmla="*/ 1138051 w 6884912"/>
              <a:gd name="connsiteY19" fmla="*/ 702034 h 1161397"/>
              <a:gd name="connsiteX20" fmla="*/ 1158800 w 6884912"/>
              <a:gd name="connsiteY20" fmla="*/ 700004 h 1161397"/>
              <a:gd name="connsiteX21" fmla="*/ 1166947 w 6884912"/>
              <a:gd name="connsiteY21" fmla="*/ 700762 h 1161397"/>
              <a:gd name="connsiteX22" fmla="*/ 1178135 w 6884912"/>
              <a:gd name="connsiteY22" fmla="*/ 698631 h 1161397"/>
              <a:gd name="connsiteX23" fmla="*/ 1178301 w 6884912"/>
              <a:gd name="connsiteY23" fmla="*/ 698094 h 1161397"/>
              <a:gd name="connsiteX24" fmla="*/ 1188995 w 6884912"/>
              <a:gd name="connsiteY24" fmla="*/ 697048 h 1161397"/>
              <a:gd name="connsiteX25" fmla="*/ 1242716 w 6884912"/>
              <a:gd name="connsiteY25" fmla="*/ 698052 h 1161397"/>
              <a:gd name="connsiteX26" fmla="*/ 1299977 w 6884912"/>
              <a:gd name="connsiteY26" fmla="*/ 639196 h 1161397"/>
              <a:gd name="connsiteX27" fmla="*/ 1326190 w 6884912"/>
              <a:gd name="connsiteY27" fmla="*/ 625955 h 1161397"/>
              <a:gd name="connsiteX28" fmla="*/ 1339600 w 6884912"/>
              <a:gd name="connsiteY28" fmla="*/ 616295 h 1161397"/>
              <a:gd name="connsiteX29" fmla="*/ 1340054 w 6884912"/>
              <a:gd name="connsiteY29" fmla="*/ 614022 h 1161397"/>
              <a:gd name="connsiteX30" fmla="*/ 1391606 w 6884912"/>
              <a:gd name="connsiteY30" fmla="*/ 615229 h 1161397"/>
              <a:gd name="connsiteX31" fmla="*/ 1397565 w 6884912"/>
              <a:gd name="connsiteY31" fmla="*/ 611490 h 1161397"/>
              <a:gd name="connsiteX32" fmla="*/ 1432302 w 6884912"/>
              <a:gd name="connsiteY32" fmla="*/ 617267 h 1161397"/>
              <a:gd name="connsiteX33" fmla="*/ 1449644 w 6884912"/>
              <a:gd name="connsiteY33" fmla="*/ 617591 h 1161397"/>
              <a:gd name="connsiteX34" fmla="*/ 1455793 w 6884912"/>
              <a:gd name="connsiteY34" fmla="*/ 623174 h 1161397"/>
              <a:gd name="connsiteX35" fmla="*/ 1480758 w 6884912"/>
              <a:gd name="connsiteY35" fmla="*/ 620863 h 1161397"/>
              <a:gd name="connsiteX36" fmla="*/ 1483154 w 6884912"/>
              <a:gd name="connsiteY36" fmla="*/ 618527 h 1161397"/>
              <a:gd name="connsiteX37" fmla="*/ 1505495 w 6884912"/>
              <a:gd name="connsiteY37" fmla="*/ 624325 h 1161397"/>
              <a:gd name="connsiteX38" fmla="*/ 1526340 w 6884912"/>
              <a:gd name="connsiteY38" fmla="*/ 638496 h 1161397"/>
              <a:gd name="connsiteX39" fmla="*/ 1731986 w 6884912"/>
              <a:gd name="connsiteY39" fmla="*/ 589682 h 1161397"/>
              <a:gd name="connsiteX40" fmla="*/ 1927935 w 6884912"/>
              <a:gd name="connsiteY40" fmla="*/ 628540 h 1161397"/>
              <a:gd name="connsiteX41" fmla="*/ 2039075 w 6884912"/>
              <a:gd name="connsiteY41" fmla="*/ 599964 h 1161397"/>
              <a:gd name="connsiteX42" fmla="*/ 2066980 w 6884912"/>
              <a:gd name="connsiteY42" fmla="*/ 550413 h 1161397"/>
              <a:gd name="connsiteX43" fmla="*/ 2352236 w 6884912"/>
              <a:gd name="connsiteY43" fmla="*/ 519602 h 1161397"/>
              <a:gd name="connsiteX44" fmla="*/ 2420791 w 6884912"/>
              <a:gd name="connsiteY44" fmla="*/ 492826 h 1161397"/>
              <a:gd name="connsiteX45" fmla="*/ 2489932 w 6884912"/>
              <a:gd name="connsiteY45" fmla="*/ 507864 h 1161397"/>
              <a:gd name="connsiteX46" fmla="*/ 2512917 w 6884912"/>
              <a:gd name="connsiteY46" fmla="*/ 489127 h 1161397"/>
              <a:gd name="connsiteX47" fmla="*/ 2516783 w 6884912"/>
              <a:gd name="connsiteY47" fmla="*/ 485473 h 1161397"/>
              <a:gd name="connsiteX48" fmla="*/ 2534360 w 6884912"/>
              <a:gd name="connsiteY48" fmla="*/ 480064 h 1161397"/>
              <a:gd name="connsiteX49" fmla="*/ 2536691 w 6884912"/>
              <a:gd name="connsiteY49" fmla="*/ 467018 h 1161397"/>
              <a:gd name="connsiteX50" fmla="*/ 2561265 w 6884912"/>
              <a:gd name="connsiteY50" fmla="*/ 450623 h 1161397"/>
              <a:gd name="connsiteX51" fmla="*/ 2594349 w 6884912"/>
              <a:gd name="connsiteY51" fmla="*/ 443884 h 1161397"/>
              <a:gd name="connsiteX52" fmla="*/ 2754324 w 6884912"/>
              <a:gd name="connsiteY52" fmla="*/ 424766 h 1161397"/>
              <a:gd name="connsiteX53" fmla="*/ 2848470 w 6884912"/>
              <a:gd name="connsiteY53" fmla="*/ 405966 h 1161397"/>
              <a:gd name="connsiteX54" fmla="*/ 2881772 w 6884912"/>
              <a:gd name="connsiteY54" fmla="*/ 387260 h 1161397"/>
              <a:gd name="connsiteX55" fmla="*/ 2929932 w 6884912"/>
              <a:gd name="connsiteY55" fmla="*/ 368912 h 1161397"/>
              <a:gd name="connsiteX56" fmla="*/ 3013020 w 6884912"/>
              <a:gd name="connsiteY56" fmla="*/ 327578 h 1161397"/>
              <a:gd name="connsiteX57" fmla="*/ 3222191 w 6884912"/>
              <a:gd name="connsiteY57" fmla="*/ 307887 h 1161397"/>
              <a:gd name="connsiteX58" fmla="*/ 3227953 w 6884912"/>
              <a:gd name="connsiteY58" fmla="*/ 297650 h 1161397"/>
              <a:gd name="connsiteX59" fmla="*/ 3510042 w 6884912"/>
              <a:gd name="connsiteY59" fmla="*/ 311820 h 1161397"/>
              <a:gd name="connsiteX60" fmla="*/ 3626773 w 6884912"/>
              <a:gd name="connsiteY60" fmla="*/ 290452 h 1161397"/>
              <a:gd name="connsiteX61" fmla="*/ 3666217 w 6884912"/>
              <a:gd name="connsiteY61" fmla="*/ 273255 h 1161397"/>
              <a:gd name="connsiteX62" fmla="*/ 3732427 w 6884912"/>
              <a:gd name="connsiteY62" fmla="*/ 245039 h 1161397"/>
              <a:gd name="connsiteX63" fmla="*/ 3777022 w 6884912"/>
              <a:gd name="connsiteY63" fmla="*/ 200276 h 1161397"/>
              <a:gd name="connsiteX64" fmla="*/ 3791246 w 6884912"/>
              <a:gd name="connsiteY64" fmla="*/ 189996 h 1161397"/>
              <a:gd name="connsiteX65" fmla="*/ 3819864 w 6884912"/>
              <a:gd name="connsiteY65" fmla="*/ 194605 h 1161397"/>
              <a:gd name="connsiteX66" fmla="*/ 3830398 w 6884912"/>
              <a:gd name="connsiteY66" fmla="*/ 188383 h 1161397"/>
              <a:gd name="connsiteX67" fmla="*/ 3834360 w 6884912"/>
              <a:gd name="connsiteY67" fmla="*/ 188992 h 1161397"/>
              <a:gd name="connsiteX68" fmla="*/ 3843715 w 6884912"/>
              <a:gd name="connsiteY68" fmla="*/ 188752 h 1161397"/>
              <a:gd name="connsiteX69" fmla="*/ 3842609 w 6884912"/>
              <a:gd name="connsiteY69" fmla="*/ 197386 h 1161397"/>
              <a:gd name="connsiteX70" fmla="*/ 3853961 w 6884912"/>
              <a:gd name="connsiteY70" fmla="*/ 213380 h 1161397"/>
              <a:gd name="connsiteX71" fmla="*/ 3907640 w 6884912"/>
              <a:gd name="connsiteY71" fmla="*/ 207568 h 1161397"/>
              <a:gd name="connsiteX72" fmla="*/ 3910449 w 6884912"/>
              <a:gd name="connsiteY72" fmla="*/ 197808 h 1161397"/>
              <a:gd name="connsiteX73" fmla="*/ 3917197 w 6884912"/>
              <a:gd name="connsiteY73" fmla="*/ 196121 h 1161397"/>
              <a:gd name="connsiteX74" fmla="*/ 3922400 w 6884912"/>
              <a:gd name="connsiteY74" fmla="*/ 205056 h 1161397"/>
              <a:gd name="connsiteX75" fmla="*/ 4013061 w 6884912"/>
              <a:gd name="connsiteY75" fmla="*/ 224874 h 1161397"/>
              <a:gd name="connsiteX76" fmla="*/ 4220717 w 6884912"/>
              <a:gd name="connsiteY76" fmla="*/ 192946 h 1161397"/>
              <a:gd name="connsiteX77" fmla="*/ 4228802 w 6884912"/>
              <a:gd name="connsiteY77" fmla="*/ 201468 h 1161397"/>
              <a:gd name="connsiteX78" fmla="*/ 4289361 w 6884912"/>
              <a:gd name="connsiteY78" fmla="*/ 196642 h 1161397"/>
              <a:gd name="connsiteX79" fmla="*/ 4498913 w 6884912"/>
              <a:gd name="connsiteY79" fmla="*/ 118915 h 1161397"/>
              <a:gd name="connsiteX80" fmla="*/ 4617330 w 6884912"/>
              <a:gd name="connsiteY80" fmla="*/ 111163 h 1161397"/>
              <a:gd name="connsiteX81" fmla="*/ 4659778 w 6884912"/>
              <a:gd name="connsiteY81" fmla="*/ 118219 h 1161397"/>
              <a:gd name="connsiteX82" fmla="*/ 4730870 w 6884912"/>
              <a:gd name="connsiteY82" fmla="*/ 129432 h 1161397"/>
              <a:gd name="connsiteX83" fmla="*/ 4844073 w 6884912"/>
              <a:gd name="connsiteY83" fmla="*/ 161768 h 1161397"/>
              <a:gd name="connsiteX84" fmla="*/ 4856454 w 6884912"/>
              <a:gd name="connsiteY84" fmla="*/ 130488 h 1161397"/>
              <a:gd name="connsiteX85" fmla="*/ 4920038 w 6884912"/>
              <a:gd name="connsiteY85" fmla="*/ 140418 h 1161397"/>
              <a:gd name="connsiteX86" fmla="*/ 5016639 w 6884912"/>
              <a:gd name="connsiteY86" fmla="*/ 158905 h 1161397"/>
              <a:gd name="connsiteX87" fmla="*/ 5072009 w 6884912"/>
              <a:gd name="connsiteY87" fmla="*/ 161502 h 1161397"/>
              <a:gd name="connsiteX88" fmla="*/ 5223626 w 6884912"/>
              <a:gd name="connsiteY88" fmla="*/ 177356 h 1161397"/>
              <a:gd name="connsiteX89" fmla="*/ 5375773 w 6884912"/>
              <a:gd name="connsiteY89" fmla="*/ 199913 h 1161397"/>
              <a:gd name="connsiteX90" fmla="*/ 5467502 w 6884912"/>
              <a:gd name="connsiteY90" fmla="*/ 250963 h 1161397"/>
              <a:gd name="connsiteX91" fmla="*/ 5592395 w 6884912"/>
              <a:gd name="connsiteY91" fmla="*/ 265434 h 1161397"/>
              <a:gd name="connsiteX92" fmla="*/ 5613532 w 6884912"/>
              <a:gd name="connsiteY92" fmla="*/ 273379 h 1161397"/>
              <a:gd name="connsiteX93" fmla="*/ 5642173 w 6884912"/>
              <a:gd name="connsiteY93" fmla="*/ 266904 h 1161397"/>
              <a:gd name="connsiteX94" fmla="*/ 5756910 w 6884912"/>
              <a:gd name="connsiteY94" fmla="*/ 239211 h 1161397"/>
              <a:gd name="connsiteX95" fmla="*/ 5846667 w 6884912"/>
              <a:gd name="connsiteY95" fmla="*/ 201786 h 1161397"/>
              <a:gd name="connsiteX96" fmla="*/ 5960732 w 6884912"/>
              <a:gd name="connsiteY96" fmla="*/ 220708 h 1161397"/>
              <a:gd name="connsiteX97" fmla="*/ 6029542 w 6884912"/>
              <a:gd name="connsiteY97" fmla="*/ 210339 h 1161397"/>
              <a:gd name="connsiteX98" fmla="*/ 6141123 w 6884912"/>
              <a:gd name="connsiteY98" fmla="*/ 159923 h 1161397"/>
              <a:gd name="connsiteX99" fmla="*/ 6290640 w 6884912"/>
              <a:gd name="connsiteY99" fmla="*/ 167441 h 1161397"/>
              <a:gd name="connsiteX100" fmla="*/ 6322806 w 6884912"/>
              <a:gd name="connsiteY100" fmla="*/ 213293 h 1161397"/>
              <a:gd name="connsiteX101" fmla="*/ 6380420 w 6884912"/>
              <a:gd name="connsiteY101" fmla="*/ 173195 h 1161397"/>
              <a:gd name="connsiteX102" fmla="*/ 6507891 w 6884912"/>
              <a:gd name="connsiteY102" fmla="*/ 118474 h 1161397"/>
              <a:gd name="connsiteX103" fmla="*/ 6571807 w 6884912"/>
              <a:gd name="connsiteY103" fmla="*/ 98636 h 1161397"/>
              <a:gd name="connsiteX104" fmla="*/ 6671880 w 6884912"/>
              <a:gd name="connsiteY104" fmla="*/ 82931 h 1161397"/>
              <a:gd name="connsiteX105" fmla="*/ 6702266 w 6884912"/>
              <a:gd name="connsiteY105" fmla="*/ 75470 h 1161397"/>
              <a:gd name="connsiteX106" fmla="*/ 6845802 w 6884912"/>
              <a:gd name="connsiteY106" fmla="*/ 24496 h 1161397"/>
              <a:gd name="connsiteX107" fmla="*/ 6884912 w 6884912"/>
              <a:gd name="connsiteY107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512111 w 6884912"/>
              <a:gd name="connsiteY7" fmla="*/ 1085599 h 1161397"/>
              <a:gd name="connsiteX8" fmla="*/ 567875 w 6884912"/>
              <a:gd name="connsiteY8" fmla="*/ 1051976 h 1161397"/>
              <a:gd name="connsiteX9" fmla="*/ 601644 w 6884912"/>
              <a:gd name="connsiteY9" fmla="*/ 1003997 h 1161397"/>
              <a:gd name="connsiteX10" fmla="*/ 651408 w 6884912"/>
              <a:gd name="connsiteY10" fmla="*/ 984938 h 1161397"/>
              <a:gd name="connsiteX11" fmla="*/ 673197 w 6884912"/>
              <a:gd name="connsiteY11" fmla="*/ 1010060 h 1161397"/>
              <a:gd name="connsiteX12" fmla="*/ 723108 w 6884912"/>
              <a:gd name="connsiteY12" fmla="*/ 980081 h 1161397"/>
              <a:gd name="connsiteX13" fmla="*/ 797699 w 6884912"/>
              <a:gd name="connsiteY13" fmla="*/ 931362 h 1161397"/>
              <a:gd name="connsiteX14" fmla="*/ 843359 w 6884912"/>
              <a:gd name="connsiteY14" fmla="*/ 910894 h 1161397"/>
              <a:gd name="connsiteX15" fmla="*/ 965215 w 6884912"/>
              <a:gd name="connsiteY15" fmla="*/ 846701 h 1161397"/>
              <a:gd name="connsiteX16" fmla="*/ 1085080 w 6884912"/>
              <a:gd name="connsiteY16" fmla="*/ 776086 h 1161397"/>
              <a:gd name="connsiteX17" fmla="*/ 1131224 w 6884912"/>
              <a:gd name="connsiteY17" fmla="*/ 706160 h 1161397"/>
              <a:gd name="connsiteX18" fmla="*/ 1138051 w 6884912"/>
              <a:gd name="connsiteY18" fmla="*/ 702034 h 1161397"/>
              <a:gd name="connsiteX19" fmla="*/ 1158800 w 6884912"/>
              <a:gd name="connsiteY19" fmla="*/ 700004 h 1161397"/>
              <a:gd name="connsiteX20" fmla="*/ 1166947 w 6884912"/>
              <a:gd name="connsiteY20" fmla="*/ 700762 h 1161397"/>
              <a:gd name="connsiteX21" fmla="*/ 1178135 w 6884912"/>
              <a:gd name="connsiteY21" fmla="*/ 698631 h 1161397"/>
              <a:gd name="connsiteX22" fmla="*/ 1178301 w 6884912"/>
              <a:gd name="connsiteY22" fmla="*/ 698094 h 1161397"/>
              <a:gd name="connsiteX23" fmla="*/ 1188995 w 6884912"/>
              <a:gd name="connsiteY23" fmla="*/ 697048 h 1161397"/>
              <a:gd name="connsiteX24" fmla="*/ 1242716 w 6884912"/>
              <a:gd name="connsiteY24" fmla="*/ 698052 h 1161397"/>
              <a:gd name="connsiteX25" fmla="*/ 1299977 w 6884912"/>
              <a:gd name="connsiteY25" fmla="*/ 639196 h 1161397"/>
              <a:gd name="connsiteX26" fmla="*/ 1326190 w 6884912"/>
              <a:gd name="connsiteY26" fmla="*/ 625955 h 1161397"/>
              <a:gd name="connsiteX27" fmla="*/ 1339600 w 6884912"/>
              <a:gd name="connsiteY27" fmla="*/ 616295 h 1161397"/>
              <a:gd name="connsiteX28" fmla="*/ 1340054 w 6884912"/>
              <a:gd name="connsiteY28" fmla="*/ 614022 h 1161397"/>
              <a:gd name="connsiteX29" fmla="*/ 1391606 w 6884912"/>
              <a:gd name="connsiteY29" fmla="*/ 615229 h 1161397"/>
              <a:gd name="connsiteX30" fmla="*/ 1397565 w 6884912"/>
              <a:gd name="connsiteY30" fmla="*/ 611490 h 1161397"/>
              <a:gd name="connsiteX31" fmla="*/ 1432302 w 6884912"/>
              <a:gd name="connsiteY31" fmla="*/ 617267 h 1161397"/>
              <a:gd name="connsiteX32" fmla="*/ 1449644 w 6884912"/>
              <a:gd name="connsiteY32" fmla="*/ 617591 h 1161397"/>
              <a:gd name="connsiteX33" fmla="*/ 1455793 w 6884912"/>
              <a:gd name="connsiteY33" fmla="*/ 623174 h 1161397"/>
              <a:gd name="connsiteX34" fmla="*/ 1480758 w 6884912"/>
              <a:gd name="connsiteY34" fmla="*/ 620863 h 1161397"/>
              <a:gd name="connsiteX35" fmla="*/ 1483154 w 6884912"/>
              <a:gd name="connsiteY35" fmla="*/ 618527 h 1161397"/>
              <a:gd name="connsiteX36" fmla="*/ 1505495 w 6884912"/>
              <a:gd name="connsiteY36" fmla="*/ 624325 h 1161397"/>
              <a:gd name="connsiteX37" fmla="*/ 1526340 w 6884912"/>
              <a:gd name="connsiteY37" fmla="*/ 638496 h 1161397"/>
              <a:gd name="connsiteX38" fmla="*/ 1731986 w 6884912"/>
              <a:gd name="connsiteY38" fmla="*/ 589682 h 1161397"/>
              <a:gd name="connsiteX39" fmla="*/ 1927935 w 6884912"/>
              <a:gd name="connsiteY39" fmla="*/ 628540 h 1161397"/>
              <a:gd name="connsiteX40" fmla="*/ 2039075 w 6884912"/>
              <a:gd name="connsiteY40" fmla="*/ 599964 h 1161397"/>
              <a:gd name="connsiteX41" fmla="*/ 2066980 w 6884912"/>
              <a:gd name="connsiteY41" fmla="*/ 550413 h 1161397"/>
              <a:gd name="connsiteX42" fmla="*/ 2352236 w 6884912"/>
              <a:gd name="connsiteY42" fmla="*/ 519602 h 1161397"/>
              <a:gd name="connsiteX43" fmla="*/ 2420791 w 6884912"/>
              <a:gd name="connsiteY43" fmla="*/ 492826 h 1161397"/>
              <a:gd name="connsiteX44" fmla="*/ 2489932 w 6884912"/>
              <a:gd name="connsiteY44" fmla="*/ 507864 h 1161397"/>
              <a:gd name="connsiteX45" fmla="*/ 2512917 w 6884912"/>
              <a:gd name="connsiteY45" fmla="*/ 489127 h 1161397"/>
              <a:gd name="connsiteX46" fmla="*/ 2516783 w 6884912"/>
              <a:gd name="connsiteY46" fmla="*/ 485473 h 1161397"/>
              <a:gd name="connsiteX47" fmla="*/ 2534360 w 6884912"/>
              <a:gd name="connsiteY47" fmla="*/ 480064 h 1161397"/>
              <a:gd name="connsiteX48" fmla="*/ 2536691 w 6884912"/>
              <a:gd name="connsiteY48" fmla="*/ 467018 h 1161397"/>
              <a:gd name="connsiteX49" fmla="*/ 2561265 w 6884912"/>
              <a:gd name="connsiteY49" fmla="*/ 450623 h 1161397"/>
              <a:gd name="connsiteX50" fmla="*/ 2594349 w 6884912"/>
              <a:gd name="connsiteY50" fmla="*/ 443884 h 1161397"/>
              <a:gd name="connsiteX51" fmla="*/ 2754324 w 6884912"/>
              <a:gd name="connsiteY51" fmla="*/ 424766 h 1161397"/>
              <a:gd name="connsiteX52" fmla="*/ 2848470 w 6884912"/>
              <a:gd name="connsiteY52" fmla="*/ 405966 h 1161397"/>
              <a:gd name="connsiteX53" fmla="*/ 2881772 w 6884912"/>
              <a:gd name="connsiteY53" fmla="*/ 387260 h 1161397"/>
              <a:gd name="connsiteX54" fmla="*/ 2929932 w 6884912"/>
              <a:gd name="connsiteY54" fmla="*/ 368912 h 1161397"/>
              <a:gd name="connsiteX55" fmla="*/ 3013020 w 6884912"/>
              <a:gd name="connsiteY55" fmla="*/ 327578 h 1161397"/>
              <a:gd name="connsiteX56" fmla="*/ 3222191 w 6884912"/>
              <a:gd name="connsiteY56" fmla="*/ 307887 h 1161397"/>
              <a:gd name="connsiteX57" fmla="*/ 3227953 w 6884912"/>
              <a:gd name="connsiteY57" fmla="*/ 297650 h 1161397"/>
              <a:gd name="connsiteX58" fmla="*/ 3510042 w 6884912"/>
              <a:gd name="connsiteY58" fmla="*/ 311820 h 1161397"/>
              <a:gd name="connsiteX59" fmla="*/ 3626773 w 6884912"/>
              <a:gd name="connsiteY59" fmla="*/ 290452 h 1161397"/>
              <a:gd name="connsiteX60" fmla="*/ 3666217 w 6884912"/>
              <a:gd name="connsiteY60" fmla="*/ 273255 h 1161397"/>
              <a:gd name="connsiteX61" fmla="*/ 3732427 w 6884912"/>
              <a:gd name="connsiteY61" fmla="*/ 245039 h 1161397"/>
              <a:gd name="connsiteX62" fmla="*/ 3777022 w 6884912"/>
              <a:gd name="connsiteY62" fmla="*/ 200276 h 1161397"/>
              <a:gd name="connsiteX63" fmla="*/ 3791246 w 6884912"/>
              <a:gd name="connsiteY63" fmla="*/ 189996 h 1161397"/>
              <a:gd name="connsiteX64" fmla="*/ 3819864 w 6884912"/>
              <a:gd name="connsiteY64" fmla="*/ 194605 h 1161397"/>
              <a:gd name="connsiteX65" fmla="*/ 3830398 w 6884912"/>
              <a:gd name="connsiteY65" fmla="*/ 188383 h 1161397"/>
              <a:gd name="connsiteX66" fmla="*/ 3834360 w 6884912"/>
              <a:gd name="connsiteY66" fmla="*/ 188992 h 1161397"/>
              <a:gd name="connsiteX67" fmla="*/ 3843715 w 6884912"/>
              <a:gd name="connsiteY67" fmla="*/ 188752 h 1161397"/>
              <a:gd name="connsiteX68" fmla="*/ 3842609 w 6884912"/>
              <a:gd name="connsiteY68" fmla="*/ 197386 h 1161397"/>
              <a:gd name="connsiteX69" fmla="*/ 3853961 w 6884912"/>
              <a:gd name="connsiteY69" fmla="*/ 213380 h 1161397"/>
              <a:gd name="connsiteX70" fmla="*/ 3907640 w 6884912"/>
              <a:gd name="connsiteY70" fmla="*/ 207568 h 1161397"/>
              <a:gd name="connsiteX71" fmla="*/ 3910449 w 6884912"/>
              <a:gd name="connsiteY71" fmla="*/ 197808 h 1161397"/>
              <a:gd name="connsiteX72" fmla="*/ 3917197 w 6884912"/>
              <a:gd name="connsiteY72" fmla="*/ 196121 h 1161397"/>
              <a:gd name="connsiteX73" fmla="*/ 3922400 w 6884912"/>
              <a:gd name="connsiteY73" fmla="*/ 205056 h 1161397"/>
              <a:gd name="connsiteX74" fmla="*/ 4013061 w 6884912"/>
              <a:gd name="connsiteY74" fmla="*/ 224874 h 1161397"/>
              <a:gd name="connsiteX75" fmla="*/ 4220717 w 6884912"/>
              <a:gd name="connsiteY75" fmla="*/ 192946 h 1161397"/>
              <a:gd name="connsiteX76" fmla="*/ 4228802 w 6884912"/>
              <a:gd name="connsiteY76" fmla="*/ 201468 h 1161397"/>
              <a:gd name="connsiteX77" fmla="*/ 4289361 w 6884912"/>
              <a:gd name="connsiteY77" fmla="*/ 196642 h 1161397"/>
              <a:gd name="connsiteX78" fmla="*/ 4498913 w 6884912"/>
              <a:gd name="connsiteY78" fmla="*/ 118915 h 1161397"/>
              <a:gd name="connsiteX79" fmla="*/ 4617330 w 6884912"/>
              <a:gd name="connsiteY79" fmla="*/ 111163 h 1161397"/>
              <a:gd name="connsiteX80" fmla="*/ 4659778 w 6884912"/>
              <a:gd name="connsiteY80" fmla="*/ 118219 h 1161397"/>
              <a:gd name="connsiteX81" fmla="*/ 4730870 w 6884912"/>
              <a:gd name="connsiteY81" fmla="*/ 129432 h 1161397"/>
              <a:gd name="connsiteX82" fmla="*/ 4844073 w 6884912"/>
              <a:gd name="connsiteY82" fmla="*/ 161768 h 1161397"/>
              <a:gd name="connsiteX83" fmla="*/ 4856454 w 6884912"/>
              <a:gd name="connsiteY83" fmla="*/ 130488 h 1161397"/>
              <a:gd name="connsiteX84" fmla="*/ 4920038 w 6884912"/>
              <a:gd name="connsiteY84" fmla="*/ 140418 h 1161397"/>
              <a:gd name="connsiteX85" fmla="*/ 5016639 w 6884912"/>
              <a:gd name="connsiteY85" fmla="*/ 158905 h 1161397"/>
              <a:gd name="connsiteX86" fmla="*/ 5072009 w 6884912"/>
              <a:gd name="connsiteY86" fmla="*/ 161502 h 1161397"/>
              <a:gd name="connsiteX87" fmla="*/ 5223626 w 6884912"/>
              <a:gd name="connsiteY87" fmla="*/ 177356 h 1161397"/>
              <a:gd name="connsiteX88" fmla="*/ 5375773 w 6884912"/>
              <a:gd name="connsiteY88" fmla="*/ 199913 h 1161397"/>
              <a:gd name="connsiteX89" fmla="*/ 5467502 w 6884912"/>
              <a:gd name="connsiteY89" fmla="*/ 250963 h 1161397"/>
              <a:gd name="connsiteX90" fmla="*/ 5592395 w 6884912"/>
              <a:gd name="connsiteY90" fmla="*/ 265434 h 1161397"/>
              <a:gd name="connsiteX91" fmla="*/ 5613532 w 6884912"/>
              <a:gd name="connsiteY91" fmla="*/ 273379 h 1161397"/>
              <a:gd name="connsiteX92" fmla="*/ 5642173 w 6884912"/>
              <a:gd name="connsiteY92" fmla="*/ 266904 h 1161397"/>
              <a:gd name="connsiteX93" fmla="*/ 5756910 w 6884912"/>
              <a:gd name="connsiteY93" fmla="*/ 239211 h 1161397"/>
              <a:gd name="connsiteX94" fmla="*/ 5846667 w 6884912"/>
              <a:gd name="connsiteY94" fmla="*/ 201786 h 1161397"/>
              <a:gd name="connsiteX95" fmla="*/ 5960732 w 6884912"/>
              <a:gd name="connsiteY95" fmla="*/ 220708 h 1161397"/>
              <a:gd name="connsiteX96" fmla="*/ 6029542 w 6884912"/>
              <a:gd name="connsiteY96" fmla="*/ 210339 h 1161397"/>
              <a:gd name="connsiteX97" fmla="*/ 6141123 w 6884912"/>
              <a:gd name="connsiteY97" fmla="*/ 159923 h 1161397"/>
              <a:gd name="connsiteX98" fmla="*/ 6290640 w 6884912"/>
              <a:gd name="connsiteY98" fmla="*/ 167441 h 1161397"/>
              <a:gd name="connsiteX99" fmla="*/ 6322806 w 6884912"/>
              <a:gd name="connsiteY99" fmla="*/ 213293 h 1161397"/>
              <a:gd name="connsiteX100" fmla="*/ 6380420 w 6884912"/>
              <a:gd name="connsiteY100" fmla="*/ 173195 h 1161397"/>
              <a:gd name="connsiteX101" fmla="*/ 6507891 w 6884912"/>
              <a:gd name="connsiteY101" fmla="*/ 118474 h 1161397"/>
              <a:gd name="connsiteX102" fmla="*/ 6571807 w 6884912"/>
              <a:gd name="connsiteY102" fmla="*/ 98636 h 1161397"/>
              <a:gd name="connsiteX103" fmla="*/ 6671880 w 6884912"/>
              <a:gd name="connsiteY103" fmla="*/ 82931 h 1161397"/>
              <a:gd name="connsiteX104" fmla="*/ 6702266 w 6884912"/>
              <a:gd name="connsiteY104" fmla="*/ 75470 h 1161397"/>
              <a:gd name="connsiteX105" fmla="*/ 6845802 w 6884912"/>
              <a:gd name="connsiteY105" fmla="*/ 24496 h 1161397"/>
              <a:gd name="connsiteX106" fmla="*/ 6884912 w 6884912"/>
              <a:gd name="connsiteY106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567875 w 6884912"/>
              <a:gd name="connsiteY7" fmla="*/ 1051976 h 1161397"/>
              <a:gd name="connsiteX8" fmla="*/ 601644 w 6884912"/>
              <a:gd name="connsiteY8" fmla="*/ 1003997 h 1161397"/>
              <a:gd name="connsiteX9" fmla="*/ 651408 w 6884912"/>
              <a:gd name="connsiteY9" fmla="*/ 984938 h 1161397"/>
              <a:gd name="connsiteX10" fmla="*/ 673197 w 6884912"/>
              <a:gd name="connsiteY10" fmla="*/ 1010060 h 1161397"/>
              <a:gd name="connsiteX11" fmla="*/ 723108 w 6884912"/>
              <a:gd name="connsiteY11" fmla="*/ 980081 h 1161397"/>
              <a:gd name="connsiteX12" fmla="*/ 797699 w 6884912"/>
              <a:gd name="connsiteY12" fmla="*/ 931362 h 1161397"/>
              <a:gd name="connsiteX13" fmla="*/ 843359 w 6884912"/>
              <a:gd name="connsiteY13" fmla="*/ 910894 h 1161397"/>
              <a:gd name="connsiteX14" fmla="*/ 965215 w 6884912"/>
              <a:gd name="connsiteY14" fmla="*/ 846701 h 1161397"/>
              <a:gd name="connsiteX15" fmla="*/ 1085080 w 6884912"/>
              <a:gd name="connsiteY15" fmla="*/ 776086 h 1161397"/>
              <a:gd name="connsiteX16" fmla="*/ 1131224 w 6884912"/>
              <a:gd name="connsiteY16" fmla="*/ 706160 h 1161397"/>
              <a:gd name="connsiteX17" fmla="*/ 1138051 w 6884912"/>
              <a:gd name="connsiteY17" fmla="*/ 702034 h 1161397"/>
              <a:gd name="connsiteX18" fmla="*/ 1158800 w 6884912"/>
              <a:gd name="connsiteY18" fmla="*/ 700004 h 1161397"/>
              <a:gd name="connsiteX19" fmla="*/ 1166947 w 6884912"/>
              <a:gd name="connsiteY19" fmla="*/ 700762 h 1161397"/>
              <a:gd name="connsiteX20" fmla="*/ 1178135 w 6884912"/>
              <a:gd name="connsiteY20" fmla="*/ 698631 h 1161397"/>
              <a:gd name="connsiteX21" fmla="*/ 1178301 w 6884912"/>
              <a:gd name="connsiteY21" fmla="*/ 698094 h 1161397"/>
              <a:gd name="connsiteX22" fmla="*/ 1188995 w 6884912"/>
              <a:gd name="connsiteY22" fmla="*/ 697048 h 1161397"/>
              <a:gd name="connsiteX23" fmla="*/ 1242716 w 6884912"/>
              <a:gd name="connsiteY23" fmla="*/ 698052 h 1161397"/>
              <a:gd name="connsiteX24" fmla="*/ 1299977 w 6884912"/>
              <a:gd name="connsiteY24" fmla="*/ 639196 h 1161397"/>
              <a:gd name="connsiteX25" fmla="*/ 1326190 w 6884912"/>
              <a:gd name="connsiteY25" fmla="*/ 625955 h 1161397"/>
              <a:gd name="connsiteX26" fmla="*/ 1339600 w 6884912"/>
              <a:gd name="connsiteY26" fmla="*/ 616295 h 1161397"/>
              <a:gd name="connsiteX27" fmla="*/ 1340054 w 6884912"/>
              <a:gd name="connsiteY27" fmla="*/ 614022 h 1161397"/>
              <a:gd name="connsiteX28" fmla="*/ 1391606 w 6884912"/>
              <a:gd name="connsiteY28" fmla="*/ 615229 h 1161397"/>
              <a:gd name="connsiteX29" fmla="*/ 1397565 w 6884912"/>
              <a:gd name="connsiteY29" fmla="*/ 611490 h 1161397"/>
              <a:gd name="connsiteX30" fmla="*/ 1432302 w 6884912"/>
              <a:gd name="connsiteY30" fmla="*/ 617267 h 1161397"/>
              <a:gd name="connsiteX31" fmla="*/ 1449644 w 6884912"/>
              <a:gd name="connsiteY31" fmla="*/ 617591 h 1161397"/>
              <a:gd name="connsiteX32" fmla="*/ 1455793 w 6884912"/>
              <a:gd name="connsiteY32" fmla="*/ 623174 h 1161397"/>
              <a:gd name="connsiteX33" fmla="*/ 1480758 w 6884912"/>
              <a:gd name="connsiteY33" fmla="*/ 620863 h 1161397"/>
              <a:gd name="connsiteX34" fmla="*/ 1483154 w 6884912"/>
              <a:gd name="connsiteY34" fmla="*/ 618527 h 1161397"/>
              <a:gd name="connsiteX35" fmla="*/ 1505495 w 6884912"/>
              <a:gd name="connsiteY35" fmla="*/ 624325 h 1161397"/>
              <a:gd name="connsiteX36" fmla="*/ 1526340 w 6884912"/>
              <a:gd name="connsiteY36" fmla="*/ 638496 h 1161397"/>
              <a:gd name="connsiteX37" fmla="*/ 1731986 w 6884912"/>
              <a:gd name="connsiteY37" fmla="*/ 589682 h 1161397"/>
              <a:gd name="connsiteX38" fmla="*/ 1927935 w 6884912"/>
              <a:gd name="connsiteY38" fmla="*/ 628540 h 1161397"/>
              <a:gd name="connsiteX39" fmla="*/ 2039075 w 6884912"/>
              <a:gd name="connsiteY39" fmla="*/ 599964 h 1161397"/>
              <a:gd name="connsiteX40" fmla="*/ 2066980 w 6884912"/>
              <a:gd name="connsiteY40" fmla="*/ 550413 h 1161397"/>
              <a:gd name="connsiteX41" fmla="*/ 2352236 w 6884912"/>
              <a:gd name="connsiteY41" fmla="*/ 519602 h 1161397"/>
              <a:gd name="connsiteX42" fmla="*/ 2420791 w 6884912"/>
              <a:gd name="connsiteY42" fmla="*/ 492826 h 1161397"/>
              <a:gd name="connsiteX43" fmla="*/ 2489932 w 6884912"/>
              <a:gd name="connsiteY43" fmla="*/ 507864 h 1161397"/>
              <a:gd name="connsiteX44" fmla="*/ 2512917 w 6884912"/>
              <a:gd name="connsiteY44" fmla="*/ 489127 h 1161397"/>
              <a:gd name="connsiteX45" fmla="*/ 2516783 w 6884912"/>
              <a:gd name="connsiteY45" fmla="*/ 485473 h 1161397"/>
              <a:gd name="connsiteX46" fmla="*/ 2534360 w 6884912"/>
              <a:gd name="connsiteY46" fmla="*/ 480064 h 1161397"/>
              <a:gd name="connsiteX47" fmla="*/ 2536691 w 6884912"/>
              <a:gd name="connsiteY47" fmla="*/ 467018 h 1161397"/>
              <a:gd name="connsiteX48" fmla="*/ 2561265 w 6884912"/>
              <a:gd name="connsiteY48" fmla="*/ 450623 h 1161397"/>
              <a:gd name="connsiteX49" fmla="*/ 2594349 w 6884912"/>
              <a:gd name="connsiteY49" fmla="*/ 443884 h 1161397"/>
              <a:gd name="connsiteX50" fmla="*/ 2754324 w 6884912"/>
              <a:gd name="connsiteY50" fmla="*/ 424766 h 1161397"/>
              <a:gd name="connsiteX51" fmla="*/ 2848470 w 6884912"/>
              <a:gd name="connsiteY51" fmla="*/ 405966 h 1161397"/>
              <a:gd name="connsiteX52" fmla="*/ 2881772 w 6884912"/>
              <a:gd name="connsiteY52" fmla="*/ 387260 h 1161397"/>
              <a:gd name="connsiteX53" fmla="*/ 2929932 w 6884912"/>
              <a:gd name="connsiteY53" fmla="*/ 368912 h 1161397"/>
              <a:gd name="connsiteX54" fmla="*/ 3013020 w 6884912"/>
              <a:gd name="connsiteY54" fmla="*/ 327578 h 1161397"/>
              <a:gd name="connsiteX55" fmla="*/ 3222191 w 6884912"/>
              <a:gd name="connsiteY55" fmla="*/ 307887 h 1161397"/>
              <a:gd name="connsiteX56" fmla="*/ 3227953 w 6884912"/>
              <a:gd name="connsiteY56" fmla="*/ 297650 h 1161397"/>
              <a:gd name="connsiteX57" fmla="*/ 3510042 w 6884912"/>
              <a:gd name="connsiteY57" fmla="*/ 311820 h 1161397"/>
              <a:gd name="connsiteX58" fmla="*/ 3626773 w 6884912"/>
              <a:gd name="connsiteY58" fmla="*/ 290452 h 1161397"/>
              <a:gd name="connsiteX59" fmla="*/ 3666217 w 6884912"/>
              <a:gd name="connsiteY59" fmla="*/ 273255 h 1161397"/>
              <a:gd name="connsiteX60" fmla="*/ 3732427 w 6884912"/>
              <a:gd name="connsiteY60" fmla="*/ 245039 h 1161397"/>
              <a:gd name="connsiteX61" fmla="*/ 3777022 w 6884912"/>
              <a:gd name="connsiteY61" fmla="*/ 200276 h 1161397"/>
              <a:gd name="connsiteX62" fmla="*/ 3791246 w 6884912"/>
              <a:gd name="connsiteY62" fmla="*/ 189996 h 1161397"/>
              <a:gd name="connsiteX63" fmla="*/ 3819864 w 6884912"/>
              <a:gd name="connsiteY63" fmla="*/ 194605 h 1161397"/>
              <a:gd name="connsiteX64" fmla="*/ 3830398 w 6884912"/>
              <a:gd name="connsiteY64" fmla="*/ 188383 h 1161397"/>
              <a:gd name="connsiteX65" fmla="*/ 3834360 w 6884912"/>
              <a:gd name="connsiteY65" fmla="*/ 188992 h 1161397"/>
              <a:gd name="connsiteX66" fmla="*/ 3843715 w 6884912"/>
              <a:gd name="connsiteY66" fmla="*/ 188752 h 1161397"/>
              <a:gd name="connsiteX67" fmla="*/ 3842609 w 6884912"/>
              <a:gd name="connsiteY67" fmla="*/ 197386 h 1161397"/>
              <a:gd name="connsiteX68" fmla="*/ 3853961 w 6884912"/>
              <a:gd name="connsiteY68" fmla="*/ 213380 h 1161397"/>
              <a:gd name="connsiteX69" fmla="*/ 3907640 w 6884912"/>
              <a:gd name="connsiteY69" fmla="*/ 207568 h 1161397"/>
              <a:gd name="connsiteX70" fmla="*/ 3910449 w 6884912"/>
              <a:gd name="connsiteY70" fmla="*/ 197808 h 1161397"/>
              <a:gd name="connsiteX71" fmla="*/ 3917197 w 6884912"/>
              <a:gd name="connsiteY71" fmla="*/ 196121 h 1161397"/>
              <a:gd name="connsiteX72" fmla="*/ 3922400 w 6884912"/>
              <a:gd name="connsiteY72" fmla="*/ 205056 h 1161397"/>
              <a:gd name="connsiteX73" fmla="*/ 4013061 w 6884912"/>
              <a:gd name="connsiteY73" fmla="*/ 224874 h 1161397"/>
              <a:gd name="connsiteX74" fmla="*/ 4220717 w 6884912"/>
              <a:gd name="connsiteY74" fmla="*/ 192946 h 1161397"/>
              <a:gd name="connsiteX75" fmla="*/ 4228802 w 6884912"/>
              <a:gd name="connsiteY75" fmla="*/ 201468 h 1161397"/>
              <a:gd name="connsiteX76" fmla="*/ 4289361 w 6884912"/>
              <a:gd name="connsiteY76" fmla="*/ 196642 h 1161397"/>
              <a:gd name="connsiteX77" fmla="*/ 4498913 w 6884912"/>
              <a:gd name="connsiteY77" fmla="*/ 118915 h 1161397"/>
              <a:gd name="connsiteX78" fmla="*/ 4617330 w 6884912"/>
              <a:gd name="connsiteY78" fmla="*/ 111163 h 1161397"/>
              <a:gd name="connsiteX79" fmla="*/ 4659778 w 6884912"/>
              <a:gd name="connsiteY79" fmla="*/ 118219 h 1161397"/>
              <a:gd name="connsiteX80" fmla="*/ 4730870 w 6884912"/>
              <a:gd name="connsiteY80" fmla="*/ 129432 h 1161397"/>
              <a:gd name="connsiteX81" fmla="*/ 4844073 w 6884912"/>
              <a:gd name="connsiteY81" fmla="*/ 161768 h 1161397"/>
              <a:gd name="connsiteX82" fmla="*/ 4856454 w 6884912"/>
              <a:gd name="connsiteY82" fmla="*/ 130488 h 1161397"/>
              <a:gd name="connsiteX83" fmla="*/ 4920038 w 6884912"/>
              <a:gd name="connsiteY83" fmla="*/ 140418 h 1161397"/>
              <a:gd name="connsiteX84" fmla="*/ 5016639 w 6884912"/>
              <a:gd name="connsiteY84" fmla="*/ 158905 h 1161397"/>
              <a:gd name="connsiteX85" fmla="*/ 5072009 w 6884912"/>
              <a:gd name="connsiteY85" fmla="*/ 161502 h 1161397"/>
              <a:gd name="connsiteX86" fmla="*/ 5223626 w 6884912"/>
              <a:gd name="connsiteY86" fmla="*/ 177356 h 1161397"/>
              <a:gd name="connsiteX87" fmla="*/ 5375773 w 6884912"/>
              <a:gd name="connsiteY87" fmla="*/ 199913 h 1161397"/>
              <a:gd name="connsiteX88" fmla="*/ 5467502 w 6884912"/>
              <a:gd name="connsiteY88" fmla="*/ 250963 h 1161397"/>
              <a:gd name="connsiteX89" fmla="*/ 5592395 w 6884912"/>
              <a:gd name="connsiteY89" fmla="*/ 265434 h 1161397"/>
              <a:gd name="connsiteX90" fmla="*/ 5613532 w 6884912"/>
              <a:gd name="connsiteY90" fmla="*/ 273379 h 1161397"/>
              <a:gd name="connsiteX91" fmla="*/ 5642173 w 6884912"/>
              <a:gd name="connsiteY91" fmla="*/ 266904 h 1161397"/>
              <a:gd name="connsiteX92" fmla="*/ 5756910 w 6884912"/>
              <a:gd name="connsiteY92" fmla="*/ 239211 h 1161397"/>
              <a:gd name="connsiteX93" fmla="*/ 5846667 w 6884912"/>
              <a:gd name="connsiteY93" fmla="*/ 201786 h 1161397"/>
              <a:gd name="connsiteX94" fmla="*/ 5960732 w 6884912"/>
              <a:gd name="connsiteY94" fmla="*/ 220708 h 1161397"/>
              <a:gd name="connsiteX95" fmla="*/ 6029542 w 6884912"/>
              <a:gd name="connsiteY95" fmla="*/ 210339 h 1161397"/>
              <a:gd name="connsiteX96" fmla="*/ 6141123 w 6884912"/>
              <a:gd name="connsiteY96" fmla="*/ 159923 h 1161397"/>
              <a:gd name="connsiteX97" fmla="*/ 6290640 w 6884912"/>
              <a:gd name="connsiteY97" fmla="*/ 167441 h 1161397"/>
              <a:gd name="connsiteX98" fmla="*/ 6322806 w 6884912"/>
              <a:gd name="connsiteY98" fmla="*/ 213293 h 1161397"/>
              <a:gd name="connsiteX99" fmla="*/ 6380420 w 6884912"/>
              <a:gd name="connsiteY99" fmla="*/ 173195 h 1161397"/>
              <a:gd name="connsiteX100" fmla="*/ 6507891 w 6884912"/>
              <a:gd name="connsiteY100" fmla="*/ 118474 h 1161397"/>
              <a:gd name="connsiteX101" fmla="*/ 6571807 w 6884912"/>
              <a:gd name="connsiteY101" fmla="*/ 98636 h 1161397"/>
              <a:gd name="connsiteX102" fmla="*/ 6671880 w 6884912"/>
              <a:gd name="connsiteY102" fmla="*/ 82931 h 1161397"/>
              <a:gd name="connsiteX103" fmla="*/ 6702266 w 6884912"/>
              <a:gd name="connsiteY103" fmla="*/ 75470 h 1161397"/>
              <a:gd name="connsiteX104" fmla="*/ 6845802 w 6884912"/>
              <a:gd name="connsiteY104" fmla="*/ 24496 h 1161397"/>
              <a:gd name="connsiteX105" fmla="*/ 6884912 w 6884912"/>
              <a:gd name="connsiteY105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454970 w 6884912"/>
              <a:gd name="connsiteY7" fmla="*/ 1023343 h 1161397"/>
              <a:gd name="connsiteX8" fmla="*/ 601644 w 6884912"/>
              <a:gd name="connsiteY8" fmla="*/ 1003997 h 1161397"/>
              <a:gd name="connsiteX9" fmla="*/ 651408 w 6884912"/>
              <a:gd name="connsiteY9" fmla="*/ 984938 h 1161397"/>
              <a:gd name="connsiteX10" fmla="*/ 673197 w 6884912"/>
              <a:gd name="connsiteY10" fmla="*/ 1010060 h 1161397"/>
              <a:gd name="connsiteX11" fmla="*/ 723108 w 6884912"/>
              <a:gd name="connsiteY11" fmla="*/ 980081 h 1161397"/>
              <a:gd name="connsiteX12" fmla="*/ 797699 w 6884912"/>
              <a:gd name="connsiteY12" fmla="*/ 931362 h 1161397"/>
              <a:gd name="connsiteX13" fmla="*/ 843359 w 6884912"/>
              <a:gd name="connsiteY13" fmla="*/ 910894 h 1161397"/>
              <a:gd name="connsiteX14" fmla="*/ 965215 w 6884912"/>
              <a:gd name="connsiteY14" fmla="*/ 846701 h 1161397"/>
              <a:gd name="connsiteX15" fmla="*/ 1085080 w 6884912"/>
              <a:gd name="connsiteY15" fmla="*/ 776086 h 1161397"/>
              <a:gd name="connsiteX16" fmla="*/ 1131224 w 6884912"/>
              <a:gd name="connsiteY16" fmla="*/ 706160 h 1161397"/>
              <a:gd name="connsiteX17" fmla="*/ 1138051 w 6884912"/>
              <a:gd name="connsiteY17" fmla="*/ 702034 h 1161397"/>
              <a:gd name="connsiteX18" fmla="*/ 1158800 w 6884912"/>
              <a:gd name="connsiteY18" fmla="*/ 700004 h 1161397"/>
              <a:gd name="connsiteX19" fmla="*/ 1166947 w 6884912"/>
              <a:gd name="connsiteY19" fmla="*/ 700762 h 1161397"/>
              <a:gd name="connsiteX20" fmla="*/ 1178135 w 6884912"/>
              <a:gd name="connsiteY20" fmla="*/ 698631 h 1161397"/>
              <a:gd name="connsiteX21" fmla="*/ 1178301 w 6884912"/>
              <a:gd name="connsiteY21" fmla="*/ 698094 h 1161397"/>
              <a:gd name="connsiteX22" fmla="*/ 1188995 w 6884912"/>
              <a:gd name="connsiteY22" fmla="*/ 697048 h 1161397"/>
              <a:gd name="connsiteX23" fmla="*/ 1242716 w 6884912"/>
              <a:gd name="connsiteY23" fmla="*/ 698052 h 1161397"/>
              <a:gd name="connsiteX24" fmla="*/ 1299977 w 6884912"/>
              <a:gd name="connsiteY24" fmla="*/ 639196 h 1161397"/>
              <a:gd name="connsiteX25" fmla="*/ 1326190 w 6884912"/>
              <a:gd name="connsiteY25" fmla="*/ 625955 h 1161397"/>
              <a:gd name="connsiteX26" fmla="*/ 1339600 w 6884912"/>
              <a:gd name="connsiteY26" fmla="*/ 616295 h 1161397"/>
              <a:gd name="connsiteX27" fmla="*/ 1340054 w 6884912"/>
              <a:gd name="connsiteY27" fmla="*/ 614022 h 1161397"/>
              <a:gd name="connsiteX28" fmla="*/ 1391606 w 6884912"/>
              <a:gd name="connsiteY28" fmla="*/ 615229 h 1161397"/>
              <a:gd name="connsiteX29" fmla="*/ 1397565 w 6884912"/>
              <a:gd name="connsiteY29" fmla="*/ 611490 h 1161397"/>
              <a:gd name="connsiteX30" fmla="*/ 1432302 w 6884912"/>
              <a:gd name="connsiteY30" fmla="*/ 617267 h 1161397"/>
              <a:gd name="connsiteX31" fmla="*/ 1449644 w 6884912"/>
              <a:gd name="connsiteY31" fmla="*/ 617591 h 1161397"/>
              <a:gd name="connsiteX32" fmla="*/ 1455793 w 6884912"/>
              <a:gd name="connsiteY32" fmla="*/ 623174 h 1161397"/>
              <a:gd name="connsiteX33" fmla="*/ 1480758 w 6884912"/>
              <a:gd name="connsiteY33" fmla="*/ 620863 h 1161397"/>
              <a:gd name="connsiteX34" fmla="*/ 1483154 w 6884912"/>
              <a:gd name="connsiteY34" fmla="*/ 618527 h 1161397"/>
              <a:gd name="connsiteX35" fmla="*/ 1505495 w 6884912"/>
              <a:gd name="connsiteY35" fmla="*/ 624325 h 1161397"/>
              <a:gd name="connsiteX36" fmla="*/ 1526340 w 6884912"/>
              <a:gd name="connsiteY36" fmla="*/ 638496 h 1161397"/>
              <a:gd name="connsiteX37" fmla="*/ 1731986 w 6884912"/>
              <a:gd name="connsiteY37" fmla="*/ 589682 h 1161397"/>
              <a:gd name="connsiteX38" fmla="*/ 1927935 w 6884912"/>
              <a:gd name="connsiteY38" fmla="*/ 628540 h 1161397"/>
              <a:gd name="connsiteX39" fmla="*/ 2039075 w 6884912"/>
              <a:gd name="connsiteY39" fmla="*/ 599964 h 1161397"/>
              <a:gd name="connsiteX40" fmla="*/ 2066980 w 6884912"/>
              <a:gd name="connsiteY40" fmla="*/ 550413 h 1161397"/>
              <a:gd name="connsiteX41" fmla="*/ 2352236 w 6884912"/>
              <a:gd name="connsiteY41" fmla="*/ 519602 h 1161397"/>
              <a:gd name="connsiteX42" fmla="*/ 2420791 w 6884912"/>
              <a:gd name="connsiteY42" fmla="*/ 492826 h 1161397"/>
              <a:gd name="connsiteX43" fmla="*/ 2489932 w 6884912"/>
              <a:gd name="connsiteY43" fmla="*/ 507864 h 1161397"/>
              <a:gd name="connsiteX44" fmla="*/ 2512917 w 6884912"/>
              <a:gd name="connsiteY44" fmla="*/ 489127 h 1161397"/>
              <a:gd name="connsiteX45" fmla="*/ 2516783 w 6884912"/>
              <a:gd name="connsiteY45" fmla="*/ 485473 h 1161397"/>
              <a:gd name="connsiteX46" fmla="*/ 2534360 w 6884912"/>
              <a:gd name="connsiteY46" fmla="*/ 480064 h 1161397"/>
              <a:gd name="connsiteX47" fmla="*/ 2536691 w 6884912"/>
              <a:gd name="connsiteY47" fmla="*/ 467018 h 1161397"/>
              <a:gd name="connsiteX48" fmla="*/ 2561265 w 6884912"/>
              <a:gd name="connsiteY48" fmla="*/ 450623 h 1161397"/>
              <a:gd name="connsiteX49" fmla="*/ 2594349 w 6884912"/>
              <a:gd name="connsiteY49" fmla="*/ 443884 h 1161397"/>
              <a:gd name="connsiteX50" fmla="*/ 2754324 w 6884912"/>
              <a:gd name="connsiteY50" fmla="*/ 424766 h 1161397"/>
              <a:gd name="connsiteX51" fmla="*/ 2848470 w 6884912"/>
              <a:gd name="connsiteY51" fmla="*/ 405966 h 1161397"/>
              <a:gd name="connsiteX52" fmla="*/ 2881772 w 6884912"/>
              <a:gd name="connsiteY52" fmla="*/ 387260 h 1161397"/>
              <a:gd name="connsiteX53" fmla="*/ 2929932 w 6884912"/>
              <a:gd name="connsiteY53" fmla="*/ 368912 h 1161397"/>
              <a:gd name="connsiteX54" fmla="*/ 3013020 w 6884912"/>
              <a:gd name="connsiteY54" fmla="*/ 327578 h 1161397"/>
              <a:gd name="connsiteX55" fmla="*/ 3222191 w 6884912"/>
              <a:gd name="connsiteY55" fmla="*/ 307887 h 1161397"/>
              <a:gd name="connsiteX56" fmla="*/ 3227953 w 6884912"/>
              <a:gd name="connsiteY56" fmla="*/ 297650 h 1161397"/>
              <a:gd name="connsiteX57" fmla="*/ 3510042 w 6884912"/>
              <a:gd name="connsiteY57" fmla="*/ 311820 h 1161397"/>
              <a:gd name="connsiteX58" fmla="*/ 3626773 w 6884912"/>
              <a:gd name="connsiteY58" fmla="*/ 290452 h 1161397"/>
              <a:gd name="connsiteX59" fmla="*/ 3666217 w 6884912"/>
              <a:gd name="connsiteY59" fmla="*/ 273255 h 1161397"/>
              <a:gd name="connsiteX60" fmla="*/ 3732427 w 6884912"/>
              <a:gd name="connsiteY60" fmla="*/ 245039 h 1161397"/>
              <a:gd name="connsiteX61" fmla="*/ 3777022 w 6884912"/>
              <a:gd name="connsiteY61" fmla="*/ 200276 h 1161397"/>
              <a:gd name="connsiteX62" fmla="*/ 3791246 w 6884912"/>
              <a:gd name="connsiteY62" fmla="*/ 189996 h 1161397"/>
              <a:gd name="connsiteX63" fmla="*/ 3819864 w 6884912"/>
              <a:gd name="connsiteY63" fmla="*/ 194605 h 1161397"/>
              <a:gd name="connsiteX64" fmla="*/ 3830398 w 6884912"/>
              <a:gd name="connsiteY64" fmla="*/ 188383 h 1161397"/>
              <a:gd name="connsiteX65" fmla="*/ 3834360 w 6884912"/>
              <a:gd name="connsiteY65" fmla="*/ 188992 h 1161397"/>
              <a:gd name="connsiteX66" fmla="*/ 3843715 w 6884912"/>
              <a:gd name="connsiteY66" fmla="*/ 188752 h 1161397"/>
              <a:gd name="connsiteX67" fmla="*/ 3842609 w 6884912"/>
              <a:gd name="connsiteY67" fmla="*/ 197386 h 1161397"/>
              <a:gd name="connsiteX68" fmla="*/ 3853961 w 6884912"/>
              <a:gd name="connsiteY68" fmla="*/ 213380 h 1161397"/>
              <a:gd name="connsiteX69" fmla="*/ 3907640 w 6884912"/>
              <a:gd name="connsiteY69" fmla="*/ 207568 h 1161397"/>
              <a:gd name="connsiteX70" fmla="*/ 3910449 w 6884912"/>
              <a:gd name="connsiteY70" fmla="*/ 197808 h 1161397"/>
              <a:gd name="connsiteX71" fmla="*/ 3917197 w 6884912"/>
              <a:gd name="connsiteY71" fmla="*/ 196121 h 1161397"/>
              <a:gd name="connsiteX72" fmla="*/ 3922400 w 6884912"/>
              <a:gd name="connsiteY72" fmla="*/ 205056 h 1161397"/>
              <a:gd name="connsiteX73" fmla="*/ 4013061 w 6884912"/>
              <a:gd name="connsiteY73" fmla="*/ 224874 h 1161397"/>
              <a:gd name="connsiteX74" fmla="*/ 4220717 w 6884912"/>
              <a:gd name="connsiteY74" fmla="*/ 192946 h 1161397"/>
              <a:gd name="connsiteX75" fmla="*/ 4228802 w 6884912"/>
              <a:gd name="connsiteY75" fmla="*/ 201468 h 1161397"/>
              <a:gd name="connsiteX76" fmla="*/ 4289361 w 6884912"/>
              <a:gd name="connsiteY76" fmla="*/ 196642 h 1161397"/>
              <a:gd name="connsiteX77" fmla="*/ 4498913 w 6884912"/>
              <a:gd name="connsiteY77" fmla="*/ 118915 h 1161397"/>
              <a:gd name="connsiteX78" fmla="*/ 4617330 w 6884912"/>
              <a:gd name="connsiteY78" fmla="*/ 111163 h 1161397"/>
              <a:gd name="connsiteX79" fmla="*/ 4659778 w 6884912"/>
              <a:gd name="connsiteY79" fmla="*/ 118219 h 1161397"/>
              <a:gd name="connsiteX80" fmla="*/ 4730870 w 6884912"/>
              <a:gd name="connsiteY80" fmla="*/ 129432 h 1161397"/>
              <a:gd name="connsiteX81" fmla="*/ 4844073 w 6884912"/>
              <a:gd name="connsiteY81" fmla="*/ 161768 h 1161397"/>
              <a:gd name="connsiteX82" fmla="*/ 4856454 w 6884912"/>
              <a:gd name="connsiteY82" fmla="*/ 130488 h 1161397"/>
              <a:gd name="connsiteX83" fmla="*/ 4920038 w 6884912"/>
              <a:gd name="connsiteY83" fmla="*/ 140418 h 1161397"/>
              <a:gd name="connsiteX84" fmla="*/ 5016639 w 6884912"/>
              <a:gd name="connsiteY84" fmla="*/ 158905 h 1161397"/>
              <a:gd name="connsiteX85" fmla="*/ 5072009 w 6884912"/>
              <a:gd name="connsiteY85" fmla="*/ 161502 h 1161397"/>
              <a:gd name="connsiteX86" fmla="*/ 5223626 w 6884912"/>
              <a:gd name="connsiteY86" fmla="*/ 177356 h 1161397"/>
              <a:gd name="connsiteX87" fmla="*/ 5375773 w 6884912"/>
              <a:gd name="connsiteY87" fmla="*/ 199913 h 1161397"/>
              <a:gd name="connsiteX88" fmla="*/ 5467502 w 6884912"/>
              <a:gd name="connsiteY88" fmla="*/ 250963 h 1161397"/>
              <a:gd name="connsiteX89" fmla="*/ 5592395 w 6884912"/>
              <a:gd name="connsiteY89" fmla="*/ 265434 h 1161397"/>
              <a:gd name="connsiteX90" fmla="*/ 5613532 w 6884912"/>
              <a:gd name="connsiteY90" fmla="*/ 273379 h 1161397"/>
              <a:gd name="connsiteX91" fmla="*/ 5642173 w 6884912"/>
              <a:gd name="connsiteY91" fmla="*/ 266904 h 1161397"/>
              <a:gd name="connsiteX92" fmla="*/ 5756910 w 6884912"/>
              <a:gd name="connsiteY92" fmla="*/ 239211 h 1161397"/>
              <a:gd name="connsiteX93" fmla="*/ 5846667 w 6884912"/>
              <a:gd name="connsiteY93" fmla="*/ 201786 h 1161397"/>
              <a:gd name="connsiteX94" fmla="*/ 5960732 w 6884912"/>
              <a:gd name="connsiteY94" fmla="*/ 220708 h 1161397"/>
              <a:gd name="connsiteX95" fmla="*/ 6029542 w 6884912"/>
              <a:gd name="connsiteY95" fmla="*/ 210339 h 1161397"/>
              <a:gd name="connsiteX96" fmla="*/ 6141123 w 6884912"/>
              <a:gd name="connsiteY96" fmla="*/ 159923 h 1161397"/>
              <a:gd name="connsiteX97" fmla="*/ 6290640 w 6884912"/>
              <a:gd name="connsiteY97" fmla="*/ 167441 h 1161397"/>
              <a:gd name="connsiteX98" fmla="*/ 6322806 w 6884912"/>
              <a:gd name="connsiteY98" fmla="*/ 213293 h 1161397"/>
              <a:gd name="connsiteX99" fmla="*/ 6380420 w 6884912"/>
              <a:gd name="connsiteY99" fmla="*/ 173195 h 1161397"/>
              <a:gd name="connsiteX100" fmla="*/ 6507891 w 6884912"/>
              <a:gd name="connsiteY100" fmla="*/ 118474 h 1161397"/>
              <a:gd name="connsiteX101" fmla="*/ 6571807 w 6884912"/>
              <a:gd name="connsiteY101" fmla="*/ 98636 h 1161397"/>
              <a:gd name="connsiteX102" fmla="*/ 6671880 w 6884912"/>
              <a:gd name="connsiteY102" fmla="*/ 82931 h 1161397"/>
              <a:gd name="connsiteX103" fmla="*/ 6702266 w 6884912"/>
              <a:gd name="connsiteY103" fmla="*/ 75470 h 1161397"/>
              <a:gd name="connsiteX104" fmla="*/ 6845802 w 6884912"/>
              <a:gd name="connsiteY104" fmla="*/ 24496 h 1161397"/>
              <a:gd name="connsiteX105" fmla="*/ 6884912 w 6884912"/>
              <a:gd name="connsiteY105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213420 w 6884912"/>
              <a:gd name="connsiteY6" fmla="*/ 1056868 h 1161397"/>
              <a:gd name="connsiteX7" fmla="*/ 454970 w 6884912"/>
              <a:gd name="connsiteY7" fmla="*/ 1023343 h 1161397"/>
              <a:gd name="connsiteX8" fmla="*/ 601644 w 6884912"/>
              <a:gd name="connsiteY8" fmla="*/ 1003997 h 1161397"/>
              <a:gd name="connsiteX9" fmla="*/ 651408 w 6884912"/>
              <a:gd name="connsiteY9" fmla="*/ 984938 h 1161397"/>
              <a:gd name="connsiteX10" fmla="*/ 673197 w 6884912"/>
              <a:gd name="connsiteY10" fmla="*/ 1010060 h 1161397"/>
              <a:gd name="connsiteX11" fmla="*/ 723108 w 6884912"/>
              <a:gd name="connsiteY11" fmla="*/ 980081 h 1161397"/>
              <a:gd name="connsiteX12" fmla="*/ 797699 w 6884912"/>
              <a:gd name="connsiteY12" fmla="*/ 931362 h 1161397"/>
              <a:gd name="connsiteX13" fmla="*/ 843359 w 6884912"/>
              <a:gd name="connsiteY13" fmla="*/ 910894 h 1161397"/>
              <a:gd name="connsiteX14" fmla="*/ 965215 w 6884912"/>
              <a:gd name="connsiteY14" fmla="*/ 846701 h 1161397"/>
              <a:gd name="connsiteX15" fmla="*/ 1085080 w 6884912"/>
              <a:gd name="connsiteY15" fmla="*/ 776086 h 1161397"/>
              <a:gd name="connsiteX16" fmla="*/ 1131224 w 6884912"/>
              <a:gd name="connsiteY16" fmla="*/ 706160 h 1161397"/>
              <a:gd name="connsiteX17" fmla="*/ 1138051 w 6884912"/>
              <a:gd name="connsiteY17" fmla="*/ 702034 h 1161397"/>
              <a:gd name="connsiteX18" fmla="*/ 1158800 w 6884912"/>
              <a:gd name="connsiteY18" fmla="*/ 700004 h 1161397"/>
              <a:gd name="connsiteX19" fmla="*/ 1166947 w 6884912"/>
              <a:gd name="connsiteY19" fmla="*/ 700762 h 1161397"/>
              <a:gd name="connsiteX20" fmla="*/ 1178135 w 6884912"/>
              <a:gd name="connsiteY20" fmla="*/ 698631 h 1161397"/>
              <a:gd name="connsiteX21" fmla="*/ 1178301 w 6884912"/>
              <a:gd name="connsiteY21" fmla="*/ 698094 h 1161397"/>
              <a:gd name="connsiteX22" fmla="*/ 1188995 w 6884912"/>
              <a:gd name="connsiteY22" fmla="*/ 697048 h 1161397"/>
              <a:gd name="connsiteX23" fmla="*/ 1242716 w 6884912"/>
              <a:gd name="connsiteY23" fmla="*/ 698052 h 1161397"/>
              <a:gd name="connsiteX24" fmla="*/ 1299977 w 6884912"/>
              <a:gd name="connsiteY24" fmla="*/ 639196 h 1161397"/>
              <a:gd name="connsiteX25" fmla="*/ 1326190 w 6884912"/>
              <a:gd name="connsiteY25" fmla="*/ 625955 h 1161397"/>
              <a:gd name="connsiteX26" fmla="*/ 1339600 w 6884912"/>
              <a:gd name="connsiteY26" fmla="*/ 616295 h 1161397"/>
              <a:gd name="connsiteX27" fmla="*/ 1340054 w 6884912"/>
              <a:gd name="connsiteY27" fmla="*/ 614022 h 1161397"/>
              <a:gd name="connsiteX28" fmla="*/ 1391606 w 6884912"/>
              <a:gd name="connsiteY28" fmla="*/ 615229 h 1161397"/>
              <a:gd name="connsiteX29" fmla="*/ 1397565 w 6884912"/>
              <a:gd name="connsiteY29" fmla="*/ 611490 h 1161397"/>
              <a:gd name="connsiteX30" fmla="*/ 1432302 w 6884912"/>
              <a:gd name="connsiteY30" fmla="*/ 617267 h 1161397"/>
              <a:gd name="connsiteX31" fmla="*/ 1449644 w 6884912"/>
              <a:gd name="connsiteY31" fmla="*/ 617591 h 1161397"/>
              <a:gd name="connsiteX32" fmla="*/ 1455793 w 6884912"/>
              <a:gd name="connsiteY32" fmla="*/ 623174 h 1161397"/>
              <a:gd name="connsiteX33" fmla="*/ 1480758 w 6884912"/>
              <a:gd name="connsiteY33" fmla="*/ 620863 h 1161397"/>
              <a:gd name="connsiteX34" fmla="*/ 1483154 w 6884912"/>
              <a:gd name="connsiteY34" fmla="*/ 618527 h 1161397"/>
              <a:gd name="connsiteX35" fmla="*/ 1505495 w 6884912"/>
              <a:gd name="connsiteY35" fmla="*/ 624325 h 1161397"/>
              <a:gd name="connsiteX36" fmla="*/ 1526340 w 6884912"/>
              <a:gd name="connsiteY36" fmla="*/ 638496 h 1161397"/>
              <a:gd name="connsiteX37" fmla="*/ 1731986 w 6884912"/>
              <a:gd name="connsiteY37" fmla="*/ 589682 h 1161397"/>
              <a:gd name="connsiteX38" fmla="*/ 1927935 w 6884912"/>
              <a:gd name="connsiteY38" fmla="*/ 628540 h 1161397"/>
              <a:gd name="connsiteX39" fmla="*/ 2039075 w 6884912"/>
              <a:gd name="connsiteY39" fmla="*/ 599964 h 1161397"/>
              <a:gd name="connsiteX40" fmla="*/ 2066980 w 6884912"/>
              <a:gd name="connsiteY40" fmla="*/ 550413 h 1161397"/>
              <a:gd name="connsiteX41" fmla="*/ 2352236 w 6884912"/>
              <a:gd name="connsiteY41" fmla="*/ 519602 h 1161397"/>
              <a:gd name="connsiteX42" fmla="*/ 2420791 w 6884912"/>
              <a:gd name="connsiteY42" fmla="*/ 492826 h 1161397"/>
              <a:gd name="connsiteX43" fmla="*/ 2489932 w 6884912"/>
              <a:gd name="connsiteY43" fmla="*/ 507864 h 1161397"/>
              <a:gd name="connsiteX44" fmla="*/ 2512917 w 6884912"/>
              <a:gd name="connsiteY44" fmla="*/ 489127 h 1161397"/>
              <a:gd name="connsiteX45" fmla="*/ 2516783 w 6884912"/>
              <a:gd name="connsiteY45" fmla="*/ 485473 h 1161397"/>
              <a:gd name="connsiteX46" fmla="*/ 2534360 w 6884912"/>
              <a:gd name="connsiteY46" fmla="*/ 480064 h 1161397"/>
              <a:gd name="connsiteX47" fmla="*/ 2536691 w 6884912"/>
              <a:gd name="connsiteY47" fmla="*/ 467018 h 1161397"/>
              <a:gd name="connsiteX48" fmla="*/ 2561265 w 6884912"/>
              <a:gd name="connsiteY48" fmla="*/ 450623 h 1161397"/>
              <a:gd name="connsiteX49" fmla="*/ 2594349 w 6884912"/>
              <a:gd name="connsiteY49" fmla="*/ 443884 h 1161397"/>
              <a:gd name="connsiteX50" fmla="*/ 2754324 w 6884912"/>
              <a:gd name="connsiteY50" fmla="*/ 424766 h 1161397"/>
              <a:gd name="connsiteX51" fmla="*/ 2848470 w 6884912"/>
              <a:gd name="connsiteY51" fmla="*/ 405966 h 1161397"/>
              <a:gd name="connsiteX52" fmla="*/ 2881772 w 6884912"/>
              <a:gd name="connsiteY52" fmla="*/ 387260 h 1161397"/>
              <a:gd name="connsiteX53" fmla="*/ 2929932 w 6884912"/>
              <a:gd name="connsiteY53" fmla="*/ 368912 h 1161397"/>
              <a:gd name="connsiteX54" fmla="*/ 3013020 w 6884912"/>
              <a:gd name="connsiteY54" fmla="*/ 327578 h 1161397"/>
              <a:gd name="connsiteX55" fmla="*/ 3222191 w 6884912"/>
              <a:gd name="connsiteY55" fmla="*/ 307887 h 1161397"/>
              <a:gd name="connsiteX56" fmla="*/ 3227953 w 6884912"/>
              <a:gd name="connsiteY56" fmla="*/ 297650 h 1161397"/>
              <a:gd name="connsiteX57" fmla="*/ 3510042 w 6884912"/>
              <a:gd name="connsiteY57" fmla="*/ 311820 h 1161397"/>
              <a:gd name="connsiteX58" fmla="*/ 3626773 w 6884912"/>
              <a:gd name="connsiteY58" fmla="*/ 290452 h 1161397"/>
              <a:gd name="connsiteX59" fmla="*/ 3666217 w 6884912"/>
              <a:gd name="connsiteY59" fmla="*/ 273255 h 1161397"/>
              <a:gd name="connsiteX60" fmla="*/ 3732427 w 6884912"/>
              <a:gd name="connsiteY60" fmla="*/ 245039 h 1161397"/>
              <a:gd name="connsiteX61" fmla="*/ 3777022 w 6884912"/>
              <a:gd name="connsiteY61" fmla="*/ 200276 h 1161397"/>
              <a:gd name="connsiteX62" fmla="*/ 3791246 w 6884912"/>
              <a:gd name="connsiteY62" fmla="*/ 189996 h 1161397"/>
              <a:gd name="connsiteX63" fmla="*/ 3819864 w 6884912"/>
              <a:gd name="connsiteY63" fmla="*/ 194605 h 1161397"/>
              <a:gd name="connsiteX64" fmla="*/ 3830398 w 6884912"/>
              <a:gd name="connsiteY64" fmla="*/ 188383 h 1161397"/>
              <a:gd name="connsiteX65" fmla="*/ 3834360 w 6884912"/>
              <a:gd name="connsiteY65" fmla="*/ 188992 h 1161397"/>
              <a:gd name="connsiteX66" fmla="*/ 3843715 w 6884912"/>
              <a:gd name="connsiteY66" fmla="*/ 188752 h 1161397"/>
              <a:gd name="connsiteX67" fmla="*/ 3842609 w 6884912"/>
              <a:gd name="connsiteY67" fmla="*/ 197386 h 1161397"/>
              <a:gd name="connsiteX68" fmla="*/ 3853961 w 6884912"/>
              <a:gd name="connsiteY68" fmla="*/ 213380 h 1161397"/>
              <a:gd name="connsiteX69" fmla="*/ 3907640 w 6884912"/>
              <a:gd name="connsiteY69" fmla="*/ 207568 h 1161397"/>
              <a:gd name="connsiteX70" fmla="*/ 3910449 w 6884912"/>
              <a:gd name="connsiteY70" fmla="*/ 197808 h 1161397"/>
              <a:gd name="connsiteX71" fmla="*/ 3917197 w 6884912"/>
              <a:gd name="connsiteY71" fmla="*/ 196121 h 1161397"/>
              <a:gd name="connsiteX72" fmla="*/ 3922400 w 6884912"/>
              <a:gd name="connsiteY72" fmla="*/ 205056 h 1161397"/>
              <a:gd name="connsiteX73" fmla="*/ 4013061 w 6884912"/>
              <a:gd name="connsiteY73" fmla="*/ 224874 h 1161397"/>
              <a:gd name="connsiteX74" fmla="*/ 4220717 w 6884912"/>
              <a:gd name="connsiteY74" fmla="*/ 192946 h 1161397"/>
              <a:gd name="connsiteX75" fmla="*/ 4228802 w 6884912"/>
              <a:gd name="connsiteY75" fmla="*/ 201468 h 1161397"/>
              <a:gd name="connsiteX76" fmla="*/ 4289361 w 6884912"/>
              <a:gd name="connsiteY76" fmla="*/ 196642 h 1161397"/>
              <a:gd name="connsiteX77" fmla="*/ 4498913 w 6884912"/>
              <a:gd name="connsiteY77" fmla="*/ 118915 h 1161397"/>
              <a:gd name="connsiteX78" fmla="*/ 4617330 w 6884912"/>
              <a:gd name="connsiteY78" fmla="*/ 111163 h 1161397"/>
              <a:gd name="connsiteX79" fmla="*/ 4659778 w 6884912"/>
              <a:gd name="connsiteY79" fmla="*/ 118219 h 1161397"/>
              <a:gd name="connsiteX80" fmla="*/ 4730870 w 6884912"/>
              <a:gd name="connsiteY80" fmla="*/ 129432 h 1161397"/>
              <a:gd name="connsiteX81" fmla="*/ 4844073 w 6884912"/>
              <a:gd name="connsiteY81" fmla="*/ 161768 h 1161397"/>
              <a:gd name="connsiteX82" fmla="*/ 4856454 w 6884912"/>
              <a:gd name="connsiteY82" fmla="*/ 130488 h 1161397"/>
              <a:gd name="connsiteX83" fmla="*/ 4920038 w 6884912"/>
              <a:gd name="connsiteY83" fmla="*/ 140418 h 1161397"/>
              <a:gd name="connsiteX84" fmla="*/ 5016639 w 6884912"/>
              <a:gd name="connsiteY84" fmla="*/ 158905 h 1161397"/>
              <a:gd name="connsiteX85" fmla="*/ 5072009 w 6884912"/>
              <a:gd name="connsiteY85" fmla="*/ 161502 h 1161397"/>
              <a:gd name="connsiteX86" fmla="*/ 5223626 w 6884912"/>
              <a:gd name="connsiteY86" fmla="*/ 177356 h 1161397"/>
              <a:gd name="connsiteX87" fmla="*/ 5375773 w 6884912"/>
              <a:gd name="connsiteY87" fmla="*/ 199913 h 1161397"/>
              <a:gd name="connsiteX88" fmla="*/ 5467502 w 6884912"/>
              <a:gd name="connsiteY88" fmla="*/ 250963 h 1161397"/>
              <a:gd name="connsiteX89" fmla="*/ 5592395 w 6884912"/>
              <a:gd name="connsiteY89" fmla="*/ 265434 h 1161397"/>
              <a:gd name="connsiteX90" fmla="*/ 5613532 w 6884912"/>
              <a:gd name="connsiteY90" fmla="*/ 273379 h 1161397"/>
              <a:gd name="connsiteX91" fmla="*/ 5642173 w 6884912"/>
              <a:gd name="connsiteY91" fmla="*/ 266904 h 1161397"/>
              <a:gd name="connsiteX92" fmla="*/ 5756910 w 6884912"/>
              <a:gd name="connsiteY92" fmla="*/ 239211 h 1161397"/>
              <a:gd name="connsiteX93" fmla="*/ 5846667 w 6884912"/>
              <a:gd name="connsiteY93" fmla="*/ 201786 h 1161397"/>
              <a:gd name="connsiteX94" fmla="*/ 5960732 w 6884912"/>
              <a:gd name="connsiteY94" fmla="*/ 220708 h 1161397"/>
              <a:gd name="connsiteX95" fmla="*/ 6029542 w 6884912"/>
              <a:gd name="connsiteY95" fmla="*/ 210339 h 1161397"/>
              <a:gd name="connsiteX96" fmla="*/ 6141123 w 6884912"/>
              <a:gd name="connsiteY96" fmla="*/ 159923 h 1161397"/>
              <a:gd name="connsiteX97" fmla="*/ 6290640 w 6884912"/>
              <a:gd name="connsiteY97" fmla="*/ 167441 h 1161397"/>
              <a:gd name="connsiteX98" fmla="*/ 6322806 w 6884912"/>
              <a:gd name="connsiteY98" fmla="*/ 213293 h 1161397"/>
              <a:gd name="connsiteX99" fmla="*/ 6380420 w 6884912"/>
              <a:gd name="connsiteY99" fmla="*/ 173195 h 1161397"/>
              <a:gd name="connsiteX100" fmla="*/ 6507891 w 6884912"/>
              <a:gd name="connsiteY100" fmla="*/ 118474 h 1161397"/>
              <a:gd name="connsiteX101" fmla="*/ 6571807 w 6884912"/>
              <a:gd name="connsiteY101" fmla="*/ 98636 h 1161397"/>
              <a:gd name="connsiteX102" fmla="*/ 6671880 w 6884912"/>
              <a:gd name="connsiteY102" fmla="*/ 82931 h 1161397"/>
              <a:gd name="connsiteX103" fmla="*/ 6702266 w 6884912"/>
              <a:gd name="connsiteY103" fmla="*/ 75470 h 1161397"/>
              <a:gd name="connsiteX104" fmla="*/ 6845802 w 6884912"/>
              <a:gd name="connsiteY104" fmla="*/ 24496 h 1161397"/>
              <a:gd name="connsiteX105" fmla="*/ 6884912 w 6884912"/>
              <a:gd name="connsiteY105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601644 w 6884912"/>
              <a:gd name="connsiteY7" fmla="*/ 1003997 h 1161397"/>
              <a:gd name="connsiteX8" fmla="*/ 651408 w 6884912"/>
              <a:gd name="connsiteY8" fmla="*/ 984938 h 1161397"/>
              <a:gd name="connsiteX9" fmla="*/ 673197 w 6884912"/>
              <a:gd name="connsiteY9" fmla="*/ 1010060 h 1161397"/>
              <a:gd name="connsiteX10" fmla="*/ 723108 w 6884912"/>
              <a:gd name="connsiteY10" fmla="*/ 980081 h 1161397"/>
              <a:gd name="connsiteX11" fmla="*/ 797699 w 6884912"/>
              <a:gd name="connsiteY11" fmla="*/ 931362 h 1161397"/>
              <a:gd name="connsiteX12" fmla="*/ 843359 w 6884912"/>
              <a:gd name="connsiteY12" fmla="*/ 910894 h 1161397"/>
              <a:gd name="connsiteX13" fmla="*/ 965215 w 6884912"/>
              <a:gd name="connsiteY13" fmla="*/ 846701 h 1161397"/>
              <a:gd name="connsiteX14" fmla="*/ 1085080 w 6884912"/>
              <a:gd name="connsiteY14" fmla="*/ 776086 h 1161397"/>
              <a:gd name="connsiteX15" fmla="*/ 1131224 w 6884912"/>
              <a:gd name="connsiteY15" fmla="*/ 706160 h 1161397"/>
              <a:gd name="connsiteX16" fmla="*/ 1138051 w 6884912"/>
              <a:gd name="connsiteY16" fmla="*/ 702034 h 1161397"/>
              <a:gd name="connsiteX17" fmla="*/ 1158800 w 6884912"/>
              <a:gd name="connsiteY17" fmla="*/ 700004 h 1161397"/>
              <a:gd name="connsiteX18" fmla="*/ 1166947 w 6884912"/>
              <a:gd name="connsiteY18" fmla="*/ 700762 h 1161397"/>
              <a:gd name="connsiteX19" fmla="*/ 1178135 w 6884912"/>
              <a:gd name="connsiteY19" fmla="*/ 698631 h 1161397"/>
              <a:gd name="connsiteX20" fmla="*/ 1178301 w 6884912"/>
              <a:gd name="connsiteY20" fmla="*/ 698094 h 1161397"/>
              <a:gd name="connsiteX21" fmla="*/ 1188995 w 6884912"/>
              <a:gd name="connsiteY21" fmla="*/ 697048 h 1161397"/>
              <a:gd name="connsiteX22" fmla="*/ 1242716 w 6884912"/>
              <a:gd name="connsiteY22" fmla="*/ 698052 h 1161397"/>
              <a:gd name="connsiteX23" fmla="*/ 1299977 w 6884912"/>
              <a:gd name="connsiteY23" fmla="*/ 639196 h 1161397"/>
              <a:gd name="connsiteX24" fmla="*/ 1326190 w 6884912"/>
              <a:gd name="connsiteY24" fmla="*/ 625955 h 1161397"/>
              <a:gd name="connsiteX25" fmla="*/ 1339600 w 6884912"/>
              <a:gd name="connsiteY25" fmla="*/ 616295 h 1161397"/>
              <a:gd name="connsiteX26" fmla="*/ 1340054 w 6884912"/>
              <a:gd name="connsiteY26" fmla="*/ 614022 h 1161397"/>
              <a:gd name="connsiteX27" fmla="*/ 1391606 w 6884912"/>
              <a:gd name="connsiteY27" fmla="*/ 615229 h 1161397"/>
              <a:gd name="connsiteX28" fmla="*/ 1397565 w 6884912"/>
              <a:gd name="connsiteY28" fmla="*/ 611490 h 1161397"/>
              <a:gd name="connsiteX29" fmla="*/ 1432302 w 6884912"/>
              <a:gd name="connsiteY29" fmla="*/ 617267 h 1161397"/>
              <a:gd name="connsiteX30" fmla="*/ 1449644 w 6884912"/>
              <a:gd name="connsiteY30" fmla="*/ 617591 h 1161397"/>
              <a:gd name="connsiteX31" fmla="*/ 1455793 w 6884912"/>
              <a:gd name="connsiteY31" fmla="*/ 623174 h 1161397"/>
              <a:gd name="connsiteX32" fmla="*/ 1480758 w 6884912"/>
              <a:gd name="connsiteY32" fmla="*/ 620863 h 1161397"/>
              <a:gd name="connsiteX33" fmla="*/ 1483154 w 6884912"/>
              <a:gd name="connsiteY33" fmla="*/ 618527 h 1161397"/>
              <a:gd name="connsiteX34" fmla="*/ 1505495 w 6884912"/>
              <a:gd name="connsiteY34" fmla="*/ 624325 h 1161397"/>
              <a:gd name="connsiteX35" fmla="*/ 1526340 w 6884912"/>
              <a:gd name="connsiteY35" fmla="*/ 638496 h 1161397"/>
              <a:gd name="connsiteX36" fmla="*/ 1731986 w 6884912"/>
              <a:gd name="connsiteY36" fmla="*/ 589682 h 1161397"/>
              <a:gd name="connsiteX37" fmla="*/ 1927935 w 6884912"/>
              <a:gd name="connsiteY37" fmla="*/ 628540 h 1161397"/>
              <a:gd name="connsiteX38" fmla="*/ 2039075 w 6884912"/>
              <a:gd name="connsiteY38" fmla="*/ 599964 h 1161397"/>
              <a:gd name="connsiteX39" fmla="*/ 2066980 w 6884912"/>
              <a:gd name="connsiteY39" fmla="*/ 550413 h 1161397"/>
              <a:gd name="connsiteX40" fmla="*/ 2352236 w 6884912"/>
              <a:gd name="connsiteY40" fmla="*/ 519602 h 1161397"/>
              <a:gd name="connsiteX41" fmla="*/ 2420791 w 6884912"/>
              <a:gd name="connsiteY41" fmla="*/ 492826 h 1161397"/>
              <a:gd name="connsiteX42" fmla="*/ 2489932 w 6884912"/>
              <a:gd name="connsiteY42" fmla="*/ 507864 h 1161397"/>
              <a:gd name="connsiteX43" fmla="*/ 2512917 w 6884912"/>
              <a:gd name="connsiteY43" fmla="*/ 489127 h 1161397"/>
              <a:gd name="connsiteX44" fmla="*/ 2516783 w 6884912"/>
              <a:gd name="connsiteY44" fmla="*/ 485473 h 1161397"/>
              <a:gd name="connsiteX45" fmla="*/ 2534360 w 6884912"/>
              <a:gd name="connsiteY45" fmla="*/ 480064 h 1161397"/>
              <a:gd name="connsiteX46" fmla="*/ 2536691 w 6884912"/>
              <a:gd name="connsiteY46" fmla="*/ 467018 h 1161397"/>
              <a:gd name="connsiteX47" fmla="*/ 2561265 w 6884912"/>
              <a:gd name="connsiteY47" fmla="*/ 450623 h 1161397"/>
              <a:gd name="connsiteX48" fmla="*/ 2594349 w 6884912"/>
              <a:gd name="connsiteY48" fmla="*/ 443884 h 1161397"/>
              <a:gd name="connsiteX49" fmla="*/ 2754324 w 6884912"/>
              <a:gd name="connsiteY49" fmla="*/ 424766 h 1161397"/>
              <a:gd name="connsiteX50" fmla="*/ 2848470 w 6884912"/>
              <a:gd name="connsiteY50" fmla="*/ 405966 h 1161397"/>
              <a:gd name="connsiteX51" fmla="*/ 2881772 w 6884912"/>
              <a:gd name="connsiteY51" fmla="*/ 387260 h 1161397"/>
              <a:gd name="connsiteX52" fmla="*/ 2929932 w 6884912"/>
              <a:gd name="connsiteY52" fmla="*/ 368912 h 1161397"/>
              <a:gd name="connsiteX53" fmla="*/ 3013020 w 6884912"/>
              <a:gd name="connsiteY53" fmla="*/ 327578 h 1161397"/>
              <a:gd name="connsiteX54" fmla="*/ 3222191 w 6884912"/>
              <a:gd name="connsiteY54" fmla="*/ 307887 h 1161397"/>
              <a:gd name="connsiteX55" fmla="*/ 3227953 w 6884912"/>
              <a:gd name="connsiteY55" fmla="*/ 297650 h 1161397"/>
              <a:gd name="connsiteX56" fmla="*/ 3510042 w 6884912"/>
              <a:gd name="connsiteY56" fmla="*/ 311820 h 1161397"/>
              <a:gd name="connsiteX57" fmla="*/ 3626773 w 6884912"/>
              <a:gd name="connsiteY57" fmla="*/ 290452 h 1161397"/>
              <a:gd name="connsiteX58" fmla="*/ 3666217 w 6884912"/>
              <a:gd name="connsiteY58" fmla="*/ 273255 h 1161397"/>
              <a:gd name="connsiteX59" fmla="*/ 3732427 w 6884912"/>
              <a:gd name="connsiteY59" fmla="*/ 245039 h 1161397"/>
              <a:gd name="connsiteX60" fmla="*/ 3777022 w 6884912"/>
              <a:gd name="connsiteY60" fmla="*/ 200276 h 1161397"/>
              <a:gd name="connsiteX61" fmla="*/ 3791246 w 6884912"/>
              <a:gd name="connsiteY61" fmla="*/ 189996 h 1161397"/>
              <a:gd name="connsiteX62" fmla="*/ 3819864 w 6884912"/>
              <a:gd name="connsiteY62" fmla="*/ 194605 h 1161397"/>
              <a:gd name="connsiteX63" fmla="*/ 3830398 w 6884912"/>
              <a:gd name="connsiteY63" fmla="*/ 188383 h 1161397"/>
              <a:gd name="connsiteX64" fmla="*/ 3834360 w 6884912"/>
              <a:gd name="connsiteY64" fmla="*/ 188992 h 1161397"/>
              <a:gd name="connsiteX65" fmla="*/ 3843715 w 6884912"/>
              <a:gd name="connsiteY65" fmla="*/ 188752 h 1161397"/>
              <a:gd name="connsiteX66" fmla="*/ 3842609 w 6884912"/>
              <a:gd name="connsiteY66" fmla="*/ 197386 h 1161397"/>
              <a:gd name="connsiteX67" fmla="*/ 3853961 w 6884912"/>
              <a:gd name="connsiteY67" fmla="*/ 213380 h 1161397"/>
              <a:gd name="connsiteX68" fmla="*/ 3907640 w 6884912"/>
              <a:gd name="connsiteY68" fmla="*/ 207568 h 1161397"/>
              <a:gd name="connsiteX69" fmla="*/ 3910449 w 6884912"/>
              <a:gd name="connsiteY69" fmla="*/ 197808 h 1161397"/>
              <a:gd name="connsiteX70" fmla="*/ 3917197 w 6884912"/>
              <a:gd name="connsiteY70" fmla="*/ 196121 h 1161397"/>
              <a:gd name="connsiteX71" fmla="*/ 3922400 w 6884912"/>
              <a:gd name="connsiteY71" fmla="*/ 205056 h 1161397"/>
              <a:gd name="connsiteX72" fmla="*/ 4013061 w 6884912"/>
              <a:gd name="connsiteY72" fmla="*/ 224874 h 1161397"/>
              <a:gd name="connsiteX73" fmla="*/ 4220717 w 6884912"/>
              <a:gd name="connsiteY73" fmla="*/ 192946 h 1161397"/>
              <a:gd name="connsiteX74" fmla="*/ 4228802 w 6884912"/>
              <a:gd name="connsiteY74" fmla="*/ 201468 h 1161397"/>
              <a:gd name="connsiteX75" fmla="*/ 4289361 w 6884912"/>
              <a:gd name="connsiteY75" fmla="*/ 196642 h 1161397"/>
              <a:gd name="connsiteX76" fmla="*/ 4498913 w 6884912"/>
              <a:gd name="connsiteY76" fmla="*/ 118915 h 1161397"/>
              <a:gd name="connsiteX77" fmla="*/ 4617330 w 6884912"/>
              <a:gd name="connsiteY77" fmla="*/ 111163 h 1161397"/>
              <a:gd name="connsiteX78" fmla="*/ 4659778 w 6884912"/>
              <a:gd name="connsiteY78" fmla="*/ 118219 h 1161397"/>
              <a:gd name="connsiteX79" fmla="*/ 4730870 w 6884912"/>
              <a:gd name="connsiteY79" fmla="*/ 129432 h 1161397"/>
              <a:gd name="connsiteX80" fmla="*/ 4844073 w 6884912"/>
              <a:gd name="connsiteY80" fmla="*/ 161768 h 1161397"/>
              <a:gd name="connsiteX81" fmla="*/ 4856454 w 6884912"/>
              <a:gd name="connsiteY81" fmla="*/ 130488 h 1161397"/>
              <a:gd name="connsiteX82" fmla="*/ 4920038 w 6884912"/>
              <a:gd name="connsiteY82" fmla="*/ 140418 h 1161397"/>
              <a:gd name="connsiteX83" fmla="*/ 5016639 w 6884912"/>
              <a:gd name="connsiteY83" fmla="*/ 158905 h 1161397"/>
              <a:gd name="connsiteX84" fmla="*/ 5072009 w 6884912"/>
              <a:gd name="connsiteY84" fmla="*/ 161502 h 1161397"/>
              <a:gd name="connsiteX85" fmla="*/ 5223626 w 6884912"/>
              <a:gd name="connsiteY85" fmla="*/ 177356 h 1161397"/>
              <a:gd name="connsiteX86" fmla="*/ 5375773 w 6884912"/>
              <a:gd name="connsiteY86" fmla="*/ 199913 h 1161397"/>
              <a:gd name="connsiteX87" fmla="*/ 5467502 w 6884912"/>
              <a:gd name="connsiteY87" fmla="*/ 250963 h 1161397"/>
              <a:gd name="connsiteX88" fmla="*/ 5592395 w 6884912"/>
              <a:gd name="connsiteY88" fmla="*/ 265434 h 1161397"/>
              <a:gd name="connsiteX89" fmla="*/ 5613532 w 6884912"/>
              <a:gd name="connsiteY89" fmla="*/ 273379 h 1161397"/>
              <a:gd name="connsiteX90" fmla="*/ 5642173 w 6884912"/>
              <a:gd name="connsiteY90" fmla="*/ 266904 h 1161397"/>
              <a:gd name="connsiteX91" fmla="*/ 5756910 w 6884912"/>
              <a:gd name="connsiteY91" fmla="*/ 239211 h 1161397"/>
              <a:gd name="connsiteX92" fmla="*/ 5846667 w 6884912"/>
              <a:gd name="connsiteY92" fmla="*/ 201786 h 1161397"/>
              <a:gd name="connsiteX93" fmla="*/ 5960732 w 6884912"/>
              <a:gd name="connsiteY93" fmla="*/ 220708 h 1161397"/>
              <a:gd name="connsiteX94" fmla="*/ 6029542 w 6884912"/>
              <a:gd name="connsiteY94" fmla="*/ 210339 h 1161397"/>
              <a:gd name="connsiteX95" fmla="*/ 6141123 w 6884912"/>
              <a:gd name="connsiteY95" fmla="*/ 159923 h 1161397"/>
              <a:gd name="connsiteX96" fmla="*/ 6290640 w 6884912"/>
              <a:gd name="connsiteY96" fmla="*/ 167441 h 1161397"/>
              <a:gd name="connsiteX97" fmla="*/ 6322806 w 6884912"/>
              <a:gd name="connsiteY97" fmla="*/ 213293 h 1161397"/>
              <a:gd name="connsiteX98" fmla="*/ 6380420 w 6884912"/>
              <a:gd name="connsiteY98" fmla="*/ 173195 h 1161397"/>
              <a:gd name="connsiteX99" fmla="*/ 6507891 w 6884912"/>
              <a:gd name="connsiteY99" fmla="*/ 118474 h 1161397"/>
              <a:gd name="connsiteX100" fmla="*/ 6571807 w 6884912"/>
              <a:gd name="connsiteY100" fmla="*/ 98636 h 1161397"/>
              <a:gd name="connsiteX101" fmla="*/ 6671880 w 6884912"/>
              <a:gd name="connsiteY101" fmla="*/ 82931 h 1161397"/>
              <a:gd name="connsiteX102" fmla="*/ 6702266 w 6884912"/>
              <a:gd name="connsiteY102" fmla="*/ 75470 h 1161397"/>
              <a:gd name="connsiteX103" fmla="*/ 6845802 w 6884912"/>
              <a:gd name="connsiteY103" fmla="*/ 24496 h 1161397"/>
              <a:gd name="connsiteX104" fmla="*/ 6884912 w 6884912"/>
              <a:gd name="connsiteY104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601644 w 6884912"/>
              <a:gd name="connsiteY7" fmla="*/ 1003997 h 1161397"/>
              <a:gd name="connsiteX8" fmla="*/ 651408 w 6884912"/>
              <a:gd name="connsiteY8" fmla="*/ 984938 h 1161397"/>
              <a:gd name="connsiteX9" fmla="*/ 673197 w 6884912"/>
              <a:gd name="connsiteY9" fmla="*/ 1010060 h 1161397"/>
              <a:gd name="connsiteX10" fmla="*/ 723108 w 6884912"/>
              <a:gd name="connsiteY10" fmla="*/ 980081 h 1161397"/>
              <a:gd name="connsiteX11" fmla="*/ 797699 w 6884912"/>
              <a:gd name="connsiteY11" fmla="*/ 931362 h 1161397"/>
              <a:gd name="connsiteX12" fmla="*/ 843359 w 6884912"/>
              <a:gd name="connsiteY12" fmla="*/ 910894 h 1161397"/>
              <a:gd name="connsiteX13" fmla="*/ 965215 w 6884912"/>
              <a:gd name="connsiteY13" fmla="*/ 846701 h 1161397"/>
              <a:gd name="connsiteX14" fmla="*/ 1085080 w 6884912"/>
              <a:gd name="connsiteY14" fmla="*/ 776086 h 1161397"/>
              <a:gd name="connsiteX15" fmla="*/ 1131224 w 6884912"/>
              <a:gd name="connsiteY15" fmla="*/ 706160 h 1161397"/>
              <a:gd name="connsiteX16" fmla="*/ 1138051 w 6884912"/>
              <a:gd name="connsiteY16" fmla="*/ 702034 h 1161397"/>
              <a:gd name="connsiteX17" fmla="*/ 1158800 w 6884912"/>
              <a:gd name="connsiteY17" fmla="*/ 700004 h 1161397"/>
              <a:gd name="connsiteX18" fmla="*/ 1166947 w 6884912"/>
              <a:gd name="connsiteY18" fmla="*/ 700762 h 1161397"/>
              <a:gd name="connsiteX19" fmla="*/ 1178135 w 6884912"/>
              <a:gd name="connsiteY19" fmla="*/ 698631 h 1161397"/>
              <a:gd name="connsiteX20" fmla="*/ 1178301 w 6884912"/>
              <a:gd name="connsiteY20" fmla="*/ 698094 h 1161397"/>
              <a:gd name="connsiteX21" fmla="*/ 1188995 w 6884912"/>
              <a:gd name="connsiteY21" fmla="*/ 697048 h 1161397"/>
              <a:gd name="connsiteX22" fmla="*/ 1242716 w 6884912"/>
              <a:gd name="connsiteY22" fmla="*/ 698052 h 1161397"/>
              <a:gd name="connsiteX23" fmla="*/ 1299977 w 6884912"/>
              <a:gd name="connsiteY23" fmla="*/ 639196 h 1161397"/>
              <a:gd name="connsiteX24" fmla="*/ 1326190 w 6884912"/>
              <a:gd name="connsiteY24" fmla="*/ 625955 h 1161397"/>
              <a:gd name="connsiteX25" fmla="*/ 1339600 w 6884912"/>
              <a:gd name="connsiteY25" fmla="*/ 616295 h 1161397"/>
              <a:gd name="connsiteX26" fmla="*/ 1340054 w 6884912"/>
              <a:gd name="connsiteY26" fmla="*/ 614022 h 1161397"/>
              <a:gd name="connsiteX27" fmla="*/ 1391606 w 6884912"/>
              <a:gd name="connsiteY27" fmla="*/ 615229 h 1161397"/>
              <a:gd name="connsiteX28" fmla="*/ 1397565 w 6884912"/>
              <a:gd name="connsiteY28" fmla="*/ 611490 h 1161397"/>
              <a:gd name="connsiteX29" fmla="*/ 1432302 w 6884912"/>
              <a:gd name="connsiteY29" fmla="*/ 617267 h 1161397"/>
              <a:gd name="connsiteX30" fmla="*/ 1449644 w 6884912"/>
              <a:gd name="connsiteY30" fmla="*/ 617591 h 1161397"/>
              <a:gd name="connsiteX31" fmla="*/ 1455793 w 6884912"/>
              <a:gd name="connsiteY31" fmla="*/ 623174 h 1161397"/>
              <a:gd name="connsiteX32" fmla="*/ 1480758 w 6884912"/>
              <a:gd name="connsiteY32" fmla="*/ 620863 h 1161397"/>
              <a:gd name="connsiteX33" fmla="*/ 1483154 w 6884912"/>
              <a:gd name="connsiteY33" fmla="*/ 618527 h 1161397"/>
              <a:gd name="connsiteX34" fmla="*/ 1505495 w 6884912"/>
              <a:gd name="connsiteY34" fmla="*/ 624325 h 1161397"/>
              <a:gd name="connsiteX35" fmla="*/ 1526340 w 6884912"/>
              <a:gd name="connsiteY35" fmla="*/ 638496 h 1161397"/>
              <a:gd name="connsiteX36" fmla="*/ 1731986 w 6884912"/>
              <a:gd name="connsiteY36" fmla="*/ 589682 h 1161397"/>
              <a:gd name="connsiteX37" fmla="*/ 1927935 w 6884912"/>
              <a:gd name="connsiteY37" fmla="*/ 628540 h 1161397"/>
              <a:gd name="connsiteX38" fmla="*/ 2039075 w 6884912"/>
              <a:gd name="connsiteY38" fmla="*/ 599964 h 1161397"/>
              <a:gd name="connsiteX39" fmla="*/ 2066980 w 6884912"/>
              <a:gd name="connsiteY39" fmla="*/ 550413 h 1161397"/>
              <a:gd name="connsiteX40" fmla="*/ 2352236 w 6884912"/>
              <a:gd name="connsiteY40" fmla="*/ 519602 h 1161397"/>
              <a:gd name="connsiteX41" fmla="*/ 2420791 w 6884912"/>
              <a:gd name="connsiteY41" fmla="*/ 492826 h 1161397"/>
              <a:gd name="connsiteX42" fmla="*/ 2489932 w 6884912"/>
              <a:gd name="connsiteY42" fmla="*/ 507864 h 1161397"/>
              <a:gd name="connsiteX43" fmla="*/ 2512917 w 6884912"/>
              <a:gd name="connsiteY43" fmla="*/ 489127 h 1161397"/>
              <a:gd name="connsiteX44" fmla="*/ 2516783 w 6884912"/>
              <a:gd name="connsiteY44" fmla="*/ 485473 h 1161397"/>
              <a:gd name="connsiteX45" fmla="*/ 2534360 w 6884912"/>
              <a:gd name="connsiteY45" fmla="*/ 480064 h 1161397"/>
              <a:gd name="connsiteX46" fmla="*/ 2536691 w 6884912"/>
              <a:gd name="connsiteY46" fmla="*/ 467018 h 1161397"/>
              <a:gd name="connsiteX47" fmla="*/ 2561265 w 6884912"/>
              <a:gd name="connsiteY47" fmla="*/ 450623 h 1161397"/>
              <a:gd name="connsiteX48" fmla="*/ 2594349 w 6884912"/>
              <a:gd name="connsiteY48" fmla="*/ 443884 h 1161397"/>
              <a:gd name="connsiteX49" fmla="*/ 2754324 w 6884912"/>
              <a:gd name="connsiteY49" fmla="*/ 424766 h 1161397"/>
              <a:gd name="connsiteX50" fmla="*/ 2848470 w 6884912"/>
              <a:gd name="connsiteY50" fmla="*/ 405966 h 1161397"/>
              <a:gd name="connsiteX51" fmla="*/ 2881772 w 6884912"/>
              <a:gd name="connsiteY51" fmla="*/ 387260 h 1161397"/>
              <a:gd name="connsiteX52" fmla="*/ 2929932 w 6884912"/>
              <a:gd name="connsiteY52" fmla="*/ 368912 h 1161397"/>
              <a:gd name="connsiteX53" fmla="*/ 3013020 w 6884912"/>
              <a:gd name="connsiteY53" fmla="*/ 327578 h 1161397"/>
              <a:gd name="connsiteX54" fmla="*/ 3222191 w 6884912"/>
              <a:gd name="connsiteY54" fmla="*/ 307887 h 1161397"/>
              <a:gd name="connsiteX55" fmla="*/ 3227953 w 6884912"/>
              <a:gd name="connsiteY55" fmla="*/ 297650 h 1161397"/>
              <a:gd name="connsiteX56" fmla="*/ 3510042 w 6884912"/>
              <a:gd name="connsiteY56" fmla="*/ 311820 h 1161397"/>
              <a:gd name="connsiteX57" fmla="*/ 3626773 w 6884912"/>
              <a:gd name="connsiteY57" fmla="*/ 290452 h 1161397"/>
              <a:gd name="connsiteX58" fmla="*/ 3666217 w 6884912"/>
              <a:gd name="connsiteY58" fmla="*/ 273255 h 1161397"/>
              <a:gd name="connsiteX59" fmla="*/ 3732427 w 6884912"/>
              <a:gd name="connsiteY59" fmla="*/ 245039 h 1161397"/>
              <a:gd name="connsiteX60" fmla="*/ 3777022 w 6884912"/>
              <a:gd name="connsiteY60" fmla="*/ 200276 h 1161397"/>
              <a:gd name="connsiteX61" fmla="*/ 3791246 w 6884912"/>
              <a:gd name="connsiteY61" fmla="*/ 189996 h 1161397"/>
              <a:gd name="connsiteX62" fmla="*/ 3819864 w 6884912"/>
              <a:gd name="connsiteY62" fmla="*/ 194605 h 1161397"/>
              <a:gd name="connsiteX63" fmla="*/ 3830398 w 6884912"/>
              <a:gd name="connsiteY63" fmla="*/ 188383 h 1161397"/>
              <a:gd name="connsiteX64" fmla="*/ 3834360 w 6884912"/>
              <a:gd name="connsiteY64" fmla="*/ 188992 h 1161397"/>
              <a:gd name="connsiteX65" fmla="*/ 3843715 w 6884912"/>
              <a:gd name="connsiteY65" fmla="*/ 188752 h 1161397"/>
              <a:gd name="connsiteX66" fmla="*/ 3842609 w 6884912"/>
              <a:gd name="connsiteY66" fmla="*/ 197386 h 1161397"/>
              <a:gd name="connsiteX67" fmla="*/ 3853961 w 6884912"/>
              <a:gd name="connsiteY67" fmla="*/ 213380 h 1161397"/>
              <a:gd name="connsiteX68" fmla="*/ 3907640 w 6884912"/>
              <a:gd name="connsiteY68" fmla="*/ 207568 h 1161397"/>
              <a:gd name="connsiteX69" fmla="*/ 3910449 w 6884912"/>
              <a:gd name="connsiteY69" fmla="*/ 197808 h 1161397"/>
              <a:gd name="connsiteX70" fmla="*/ 3917197 w 6884912"/>
              <a:gd name="connsiteY70" fmla="*/ 196121 h 1161397"/>
              <a:gd name="connsiteX71" fmla="*/ 3922400 w 6884912"/>
              <a:gd name="connsiteY71" fmla="*/ 205056 h 1161397"/>
              <a:gd name="connsiteX72" fmla="*/ 4013061 w 6884912"/>
              <a:gd name="connsiteY72" fmla="*/ 224874 h 1161397"/>
              <a:gd name="connsiteX73" fmla="*/ 4220717 w 6884912"/>
              <a:gd name="connsiteY73" fmla="*/ 192946 h 1161397"/>
              <a:gd name="connsiteX74" fmla="*/ 4228802 w 6884912"/>
              <a:gd name="connsiteY74" fmla="*/ 201468 h 1161397"/>
              <a:gd name="connsiteX75" fmla="*/ 4289361 w 6884912"/>
              <a:gd name="connsiteY75" fmla="*/ 196642 h 1161397"/>
              <a:gd name="connsiteX76" fmla="*/ 4498913 w 6884912"/>
              <a:gd name="connsiteY76" fmla="*/ 118915 h 1161397"/>
              <a:gd name="connsiteX77" fmla="*/ 4617330 w 6884912"/>
              <a:gd name="connsiteY77" fmla="*/ 111163 h 1161397"/>
              <a:gd name="connsiteX78" fmla="*/ 4659778 w 6884912"/>
              <a:gd name="connsiteY78" fmla="*/ 118219 h 1161397"/>
              <a:gd name="connsiteX79" fmla="*/ 4730870 w 6884912"/>
              <a:gd name="connsiteY79" fmla="*/ 129432 h 1161397"/>
              <a:gd name="connsiteX80" fmla="*/ 4844073 w 6884912"/>
              <a:gd name="connsiteY80" fmla="*/ 161768 h 1161397"/>
              <a:gd name="connsiteX81" fmla="*/ 4856454 w 6884912"/>
              <a:gd name="connsiteY81" fmla="*/ 130488 h 1161397"/>
              <a:gd name="connsiteX82" fmla="*/ 4920038 w 6884912"/>
              <a:gd name="connsiteY82" fmla="*/ 140418 h 1161397"/>
              <a:gd name="connsiteX83" fmla="*/ 5016639 w 6884912"/>
              <a:gd name="connsiteY83" fmla="*/ 158905 h 1161397"/>
              <a:gd name="connsiteX84" fmla="*/ 5072009 w 6884912"/>
              <a:gd name="connsiteY84" fmla="*/ 161502 h 1161397"/>
              <a:gd name="connsiteX85" fmla="*/ 5223626 w 6884912"/>
              <a:gd name="connsiteY85" fmla="*/ 177356 h 1161397"/>
              <a:gd name="connsiteX86" fmla="*/ 5375773 w 6884912"/>
              <a:gd name="connsiteY86" fmla="*/ 199913 h 1161397"/>
              <a:gd name="connsiteX87" fmla="*/ 5467502 w 6884912"/>
              <a:gd name="connsiteY87" fmla="*/ 250963 h 1161397"/>
              <a:gd name="connsiteX88" fmla="*/ 5592395 w 6884912"/>
              <a:gd name="connsiteY88" fmla="*/ 265434 h 1161397"/>
              <a:gd name="connsiteX89" fmla="*/ 5613532 w 6884912"/>
              <a:gd name="connsiteY89" fmla="*/ 273379 h 1161397"/>
              <a:gd name="connsiteX90" fmla="*/ 5642173 w 6884912"/>
              <a:gd name="connsiteY90" fmla="*/ 266904 h 1161397"/>
              <a:gd name="connsiteX91" fmla="*/ 5756910 w 6884912"/>
              <a:gd name="connsiteY91" fmla="*/ 239211 h 1161397"/>
              <a:gd name="connsiteX92" fmla="*/ 5846667 w 6884912"/>
              <a:gd name="connsiteY92" fmla="*/ 201786 h 1161397"/>
              <a:gd name="connsiteX93" fmla="*/ 5960732 w 6884912"/>
              <a:gd name="connsiteY93" fmla="*/ 220708 h 1161397"/>
              <a:gd name="connsiteX94" fmla="*/ 6029542 w 6884912"/>
              <a:gd name="connsiteY94" fmla="*/ 210339 h 1161397"/>
              <a:gd name="connsiteX95" fmla="*/ 6141123 w 6884912"/>
              <a:gd name="connsiteY95" fmla="*/ 159923 h 1161397"/>
              <a:gd name="connsiteX96" fmla="*/ 6290640 w 6884912"/>
              <a:gd name="connsiteY96" fmla="*/ 167441 h 1161397"/>
              <a:gd name="connsiteX97" fmla="*/ 6322806 w 6884912"/>
              <a:gd name="connsiteY97" fmla="*/ 213293 h 1161397"/>
              <a:gd name="connsiteX98" fmla="*/ 6380420 w 6884912"/>
              <a:gd name="connsiteY98" fmla="*/ 173195 h 1161397"/>
              <a:gd name="connsiteX99" fmla="*/ 6507891 w 6884912"/>
              <a:gd name="connsiteY99" fmla="*/ 118474 h 1161397"/>
              <a:gd name="connsiteX100" fmla="*/ 6571807 w 6884912"/>
              <a:gd name="connsiteY100" fmla="*/ 98636 h 1161397"/>
              <a:gd name="connsiteX101" fmla="*/ 6671880 w 6884912"/>
              <a:gd name="connsiteY101" fmla="*/ 82931 h 1161397"/>
              <a:gd name="connsiteX102" fmla="*/ 6702266 w 6884912"/>
              <a:gd name="connsiteY102" fmla="*/ 75470 h 1161397"/>
              <a:gd name="connsiteX103" fmla="*/ 6845802 w 6884912"/>
              <a:gd name="connsiteY103" fmla="*/ 24496 h 1161397"/>
              <a:gd name="connsiteX104" fmla="*/ 6884912 w 6884912"/>
              <a:gd name="connsiteY104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601644 w 6884912"/>
              <a:gd name="connsiteY7" fmla="*/ 1003997 h 1161397"/>
              <a:gd name="connsiteX8" fmla="*/ 651408 w 6884912"/>
              <a:gd name="connsiteY8" fmla="*/ 984938 h 1161397"/>
              <a:gd name="connsiteX9" fmla="*/ 723108 w 6884912"/>
              <a:gd name="connsiteY9" fmla="*/ 980081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58800 w 6884912"/>
              <a:gd name="connsiteY16" fmla="*/ 700004 h 1161397"/>
              <a:gd name="connsiteX17" fmla="*/ 1166947 w 6884912"/>
              <a:gd name="connsiteY17" fmla="*/ 700762 h 1161397"/>
              <a:gd name="connsiteX18" fmla="*/ 1178135 w 6884912"/>
              <a:gd name="connsiteY18" fmla="*/ 698631 h 1161397"/>
              <a:gd name="connsiteX19" fmla="*/ 1178301 w 6884912"/>
              <a:gd name="connsiteY19" fmla="*/ 698094 h 1161397"/>
              <a:gd name="connsiteX20" fmla="*/ 1188995 w 6884912"/>
              <a:gd name="connsiteY20" fmla="*/ 697048 h 1161397"/>
              <a:gd name="connsiteX21" fmla="*/ 1242716 w 6884912"/>
              <a:gd name="connsiteY21" fmla="*/ 698052 h 1161397"/>
              <a:gd name="connsiteX22" fmla="*/ 1299977 w 6884912"/>
              <a:gd name="connsiteY22" fmla="*/ 639196 h 1161397"/>
              <a:gd name="connsiteX23" fmla="*/ 1326190 w 6884912"/>
              <a:gd name="connsiteY23" fmla="*/ 625955 h 1161397"/>
              <a:gd name="connsiteX24" fmla="*/ 1339600 w 6884912"/>
              <a:gd name="connsiteY24" fmla="*/ 616295 h 1161397"/>
              <a:gd name="connsiteX25" fmla="*/ 1340054 w 6884912"/>
              <a:gd name="connsiteY25" fmla="*/ 614022 h 1161397"/>
              <a:gd name="connsiteX26" fmla="*/ 1391606 w 6884912"/>
              <a:gd name="connsiteY26" fmla="*/ 615229 h 1161397"/>
              <a:gd name="connsiteX27" fmla="*/ 1397565 w 6884912"/>
              <a:gd name="connsiteY27" fmla="*/ 611490 h 1161397"/>
              <a:gd name="connsiteX28" fmla="*/ 1432302 w 6884912"/>
              <a:gd name="connsiteY28" fmla="*/ 617267 h 1161397"/>
              <a:gd name="connsiteX29" fmla="*/ 1449644 w 6884912"/>
              <a:gd name="connsiteY29" fmla="*/ 617591 h 1161397"/>
              <a:gd name="connsiteX30" fmla="*/ 1455793 w 6884912"/>
              <a:gd name="connsiteY30" fmla="*/ 623174 h 1161397"/>
              <a:gd name="connsiteX31" fmla="*/ 1480758 w 6884912"/>
              <a:gd name="connsiteY31" fmla="*/ 620863 h 1161397"/>
              <a:gd name="connsiteX32" fmla="*/ 1483154 w 6884912"/>
              <a:gd name="connsiteY32" fmla="*/ 618527 h 1161397"/>
              <a:gd name="connsiteX33" fmla="*/ 1505495 w 6884912"/>
              <a:gd name="connsiteY33" fmla="*/ 624325 h 1161397"/>
              <a:gd name="connsiteX34" fmla="*/ 1526340 w 6884912"/>
              <a:gd name="connsiteY34" fmla="*/ 638496 h 1161397"/>
              <a:gd name="connsiteX35" fmla="*/ 1731986 w 6884912"/>
              <a:gd name="connsiteY35" fmla="*/ 589682 h 1161397"/>
              <a:gd name="connsiteX36" fmla="*/ 1927935 w 6884912"/>
              <a:gd name="connsiteY36" fmla="*/ 628540 h 1161397"/>
              <a:gd name="connsiteX37" fmla="*/ 2039075 w 6884912"/>
              <a:gd name="connsiteY37" fmla="*/ 599964 h 1161397"/>
              <a:gd name="connsiteX38" fmla="*/ 2066980 w 6884912"/>
              <a:gd name="connsiteY38" fmla="*/ 550413 h 1161397"/>
              <a:gd name="connsiteX39" fmla="*/ 2352236 w 6884912"/>
              <a:gd name="connsiteY39" fmla="*/ 519602 h 1161397"/>
              <a:gd name="connsiteX40" fmla="*/ 2420791 w 6884912"/>
              <a:gd name="connsiteY40" fmla="*/ 492826 h 1161397"/>
              <a:gd name="connsiteX41" fmla="*/ 2489932 w 6884912"/>
              <a:gd name="connsiteY41" fmla="*/ 507864 h 1161397"/>
              <a:gd name="connsiteX42" fmla="*/ 2512917 w 6884912"/>
              <a:gd name="connsiteY42" fmla="*/ 489127 h 1161397"/>
              <a:gd name="connsiteX43" fmla="*/ 2516783 w 6884912"/>
              <a:gd name="connsiteY43" fmla="*/ 485473 h 1161397"/>
              <a:gd name="connsiteX44" fmla="*/ 2534360 w 6884912"/>
              <a:gd name="connsiteY44" fmla="*/ 480064 h 1161397"/>
              <a:gd name="connsiteX45" fmla="*/ 2536691 w 6884912"/>
              <a:gd name="connsiteY45" fmla="*/ 467018 h 1161397"/>
              <a:gd name="connsiteX46" fmla="*/ 2561265 w 6884912"/>
              <a:gd name="connsiteY46" fmla="*/ 450623 h 1161397"/>
              <a:gd name="connsiteX47" fmla="*/ 2594349 w 6884912"/>
              <a:gd name="connsiteY47" fmla="*/ 443884 h 1161397"/>
              <a:gd name="connsiteX48" fmla="*/ 2754324 w 6884912"/>
              <a:gd name="connsiteY48" fmla="*/ 424766 h 1161397"/>
              <a:gd name="connsiteX49" fmla="*/ 2848470 w 6884912"/>
              <a:gd name="connsiteY49" fmla="*/ 405966 h 1161397"/>
              <a:gd name="connsiteX50" fmla="*/ 2881772 w 6884912"/>
              <a:gd name="connsiteY50" fmla="*/ 387260 h 1161397"/>
              <a:gd name="connsiteX51" fmla="*/ 2929932 w 6884912"/>
              <a:gd name="connsiteY51" fmla="*/ 368912 h 1161397"/>
              <a:gd name="connsiteX52" fmla="*/ 3013020 w 6884912"/>
              <a:gd name="connsiteY52" fmla="*/ 327578 h 1161397"/>
              <a:gd name="connsiteX53" fmla="*/ 3222191 w 6884912"/>
              <a:gd name="connsiteY53" fmla="*/ 307887 h 1161397"/>
              <a:gd name="connsiteX54" fmla="*/ 3227953 w 6884912"/>
              <a:gd name="connsiteY54" fmla="*/ 297650 h 1161397"/>
              <a:gd name="connsiteX55" fmla="*/ 3510042 w 6884912"/>
              <a:gd name="connsiteY55" fmla="*/ 311820 h 1161397"/>
              <a:gd name="connsiteX56" fmla="*/ 3626773 w 6884912"/>
              <a:gd name="connsiteY56" fmla="*/ 290452 h 1161397"/>
              <a:gd name="connsiteX57" fmla="*/ 3666217 w 6884912"/>
              <a:gd name="connsiteY57" fmla="*/ 273255 h 1161397"/>
              <a:gd name="connsiteX58" fmla="*/ 3732427 w 6884912"/>
              <a:gd name="connsiteY58" fmla="*/ 245039 h 1161397"/>
              <a:gd name="connsiteX59" fmla="*/ 3777022 w 6884912"/>
              <a:gd name="connsiteY59" fmla="*/ 200276 h 1161397"/>
              <a:gd name="connsiteX60" fmla="*/ 3791246 w 6884912"/>
              <a:gd name="connsiteY60" fmla="*/ 189996 h 1161397"/>
              <a:gd name="connsiteX61" fmla="*/ 3819864 w 6884912"/>
              <a:gd name="connsiteY61" fmla="*/ 194605 h 1161397"/>
              <a:gd name="connsiteX62" fmla="*/ 3830398 w 6884912"/>
              <a:gd name="connsiteY62" fmla="*/ 188383 h 1161397"/>
              <a:gd name="connsiteX63" fmla="*/ 3834360 w 6884912"/>
              <a:gd name="connsiteY63" fmla="*/ 188992 h 1161397"/>
              <a:gd name="connsiteX64" fmla="*/ 3843715 w 6884912"/>
              <a:gd name="connsiteY64" fmla="*/ 188752 h 1161397"/>
              <a:gd name="connsiteX65" fmla="*/ 3842609 w 6884912"/>
              <a:gd name="connsiteY65" fmla="*/ 197386 h 1161397"/>
              <a:gd name="connsiteX66" fmla="*/ 3853961 w 6884912"/>
              <a:gd name="connsiteY66" fmla="*/ 213380 h 1161397"/>
              <a:gd name="connsiteX67" fmla="*/ 3907640 w 6884912"/>
              <a:gd name="connsiteY67" fmla="*/ 207568 h 1161397"/>
              <a:gd name="connsiteX68" fmla="*/ 3910449 w 6884912"/>
              <a:gd name="connsiteY68" fmla="*/ 197808 h 1161397"/>
              <a:gd name="connsiteX69" fmla="*/ 3917197 w 6884912"/>
              <a:gd name="connsiteY69" fmla="*/ 196121 h 1161397"/>
              <a:gd name="connsiteX70" fmla="*/ 3922400 w 6884912"/>
              <a:gd name="connsiteY70" fmla="*/ 205056 h 1161397"/>
              <a:gd name="connsiteX71" fmla="*/ 4013061 w 6884912"/>
              <a:gd name="connsiteY71" fmla="*/ 224874 h 1161397"/>
              <a:gd name="connsiteX72" fmla="*/ 4220717 w 6884912"/>
              <a:gd name="connsiteY72" fmla="*/ 192946 h 1161397"/>
              <a:gd name="connsiteX73" fmla="*/ 4228802 w 6884912"/>
              <a:gd name="connsiteY73" fmla="*/ 201468 h 1161397"/>
              <a:gd name="connsiteX74" fmla="*/ 4289361 w 6884912"/>
              <a:gd name="connsiteY74" fmla="*/ 196642 h 1161397"/>
              <a:gd name="connsiteX75" fmla="*/ 4498913 w 6884912"/>
              <a:gd name="connsiteY75" fmla="*/ 118915 h 1161397"/>
              <a:gd name="connsiteX76" fmla="*/ 4617330 w 6884912"/>
              <a:gd name="connsiteY76" fmla="*/ 111163 h 1161397"/>
              <a:gd name="connsiteX77" fmla="*/ 4659778 w 6884912"/>
              <a:gd name="connsiteY77" fmla="*/ 118219 h 1161397"/>
              <a:gd name="connsiteX78" fmla="*/ 4730870 w 6884912"/>
              <a:gd name="connsiteY78" fmla="*/ 129432 h 1161397"/>
              <a:gd name="connsiteX79" fmla="*/ 4844073 w 6884912"/>
              <a:gd name="connsiteY79" fmla="*/ 161768 h 1161397"/>
              <a:gd name="connsiteX80" fmla="*/ 4856454 w 6884912"/>
              <a:gd name="connsiteY80" fmla="*/ 130488 h 1161397"/>
              <a:gd name="connsiteX81" fmla="*/ 4920038 w 6884912"/>
              <a:gd name="connsiteY81" fmla="*/ 140418 h 1161397"/>
              <a:gd name="connsiteX82" fmla="*/ 5016639 w 6884912"/>
              <a:gd name="connsiteY82" fmla="*/ 158905 h 1161397"/>
              <a:gd name="connsiteX83" fmla="*/ 5072009 w 6884912"/>
              <a:gd name="connsiteY83" fmla="*/ 161502 h 1161397"/>
              <a:gd name="connsiteX84" fmla="*/ 5223626 w 6884912"/>
              <a:gd name="connsiteY84" fmla="*/ 177356 h 1161397"/>
              <a:gd name="connsiteX85" fmla="*/ 5375773 w 6884912"/>
              <a:gd name="connsiteY85" fmla="*/ 199913 h 1161397"/>
              <a:gd name="connsiteX86" fmla="*/ 5467502 w 6884912"/>
              <a:gd name="connsiteY86" fmla="*/ 250963 h 1161397"/>
              <a:gd name="connsiteX87" fmla="*/ 5592395 w 6884912"/>
              <a:gd name="connsiteY87" fmla="*/ 265434 h 1161397"/>
              <a:gd name="connsiteX88" fmla="*/ 5613532 w 6884912"/>
              <a:gd name="connsiteY88" fmla="*/ 273379 h 1161397"/>
              <a:gd name="connsiteX89" fmla="*/ 5642173 w 6884912"/>
              <a:gd name="connsiteY89" fmla="*/ 266904 h 1161397"/>
              <a:gd name="connsiteX90" fmla="*/ 5756910 w 6884912"/>
              <a:gd name="connsiteY90" fmla="*/ 239211 h 1161397"/>
              <a:gd name="connsiteX91" fmla="*/ 5846667 w 6884912"/>
              <a:gd name="connsiteY91" fmla="*/ 201786 h 1161397"/>
              <a:gd name="connsiteX92" fmla="*/ 5960732 w 6884912"/>
              <a:gd name="connsiteY92" fmla="*/ 220708 h 1161397"/>
              <a:gd name="connsiteX93" fmla="*/ 6029542 w 6884912"/>
              <a:gd name="connsiteY93" fmla="*/ 210339 h 1161397"/>
              <a:gd name="connsiteX94" fmla="*/ 6141123 w 6884912"/>
              <a:gd name="connsiteY94" fmla="*/ 159923 h 1161397"/>
              <a:gd name="connsiteX95" fmla="*/ 6290640 w 6884912"/>
              <a:gd name="connsiteY95" fmla="*/ 167441 h 1161397"/>
              <a:gd name="connsiteX96" fmla="*/ 6322806 w 6884912"/>
              <a:gd name="connsiteY96" fmla="*/ 213293 h 1161397"/>
              <a:gd name="connsiteX97" fmla="*/ 6380420 w 6884912"/>
              <a:gd name="connsiteY97" fmla="*/ 173195 h 1161397"/>
              <a:gd name="connsiteX98" fmla="*/ 6507891 w 6884912"/>
              <a:gd name="connsiteY98" fmla="*/ 118474 h 1161397"/>
              <a:gd name="connsiteX99" fmla="*/ 6571807 w 6884912"/>
              <a:gd name="connsiteY99" fmla="*/ 98636 h 1161397"/>
              <a:gd name="connsiteX100" fmla="*/ 6671880 w 6884912"/>
              <a:gd name="connsiteY100" fmla="*/ 82931 h 1161397"/>
              <a:gd name="connsiteX101" fmla="*/ 6702266 w 6884912"/>
              <a:gd name="connsiteY101" fmla="*/ 75470 h 1161397"/>
              <a:gd name="connsiteX102" fmla="*/ 6845802 w 6884912"/>
              <a:gd name="connsiteY102" fmla="*/ 24496 h 1161397"/>
              <a:gd name="connsiteX103" fmla="*/ 6884912 w 6884912"/>
              <a:gd name="connsiteY103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80081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58800 w 6884912"/>
              <a:gd name="connsiteY16" fmla="*/ 700004 h 1161397"/>
              <a:gd name="connsiteX17" fmla="*/ 1166947 w 6884912"/>
              <a:gd name="connsiteY17" fmla="*/ 700762 h 1161397"/>
              <a:gd name="connsiteX18" fmla="*/ 1178135 w 6884912"/>
              <a:gd name="connsiteY18" fmla="*/ 698631 h 1161397"/>
              <a:gd name="connsiteX19" fmla="*/ 1178301 w 6884912"/>
              <a:gd name="connsiteY19" fmla="*/ 698094 h 1161397"/>
              <a:gd name="connsiteX20" fmla="*/ 1188995 w 6884912"/>
              <a:gd name="connsiteY20" fmla="*/ 697048 h 1161397"/>
              <a:gd name="connsiteX21" fmla="*/ 1242716 w 6884912"/>
              <a:gd name="connsiteY21" fmla="*/ 698052 h 1161397"/>
              <a:gd name="connsiteX22" fmla="*/ 1299977 w 6884912"/>
              <a:gd name="connsiteY22" fmla="*/ 639196 h 1161397"/>
              <a:gd name="connsiteX23" fmla="*/ 1326190 w 6884912"/>
              <a:gd name="connsiteY23" fmla="*/ 625955 h 1161397"/>
              <a:gd name="connsiteX24" fmla="*/ 1339600 w 6884912"/>
              <a:gd name="connsiteY24" fmla="*/ 616295 h 1161397"/>
              <a:gd name="connsiteX25" fmla="*/ 1340054 w 6884912"/>
              <a:gd name="connsiteY25" fmla="*/ 614022 h 1161397"/>
              <a:gd name="connsiteX26" fmla="*/ 1391606 w 6884912"/>
              <a:gd name="connsiteY26" fmla="*/ 615229 h 1161397"/>
              <a:gd name="connsiteX27" fmla="*/ 1397565 w 6884912"/>
              <a:gd name="connsiteY27" fmla="*/ 611490 h 1161397"/>
              <a:gd name="connsiteX28" fmla="*/ 1432302 w 6884912"/>
              <a:gd name="connsiteY28" fmla="*/ 617267 h 1161397"/>
              <a:gd name="connsiteX29" fmla="*/ 1449644 w 6884912"/>
              <a:gd name="connsiteY29" fmla="*/ 617591 h 1161397"/>
              <a:gd name="connsiteX30" fmla="*/ 1455793 w 6884912"/>
              <a:gd name="connsiteY30" fmla="*/ 623174 h 1161397"/>
              <a:gd name="connsiteX31" fmla="*/ 1480758 w 6884912"/>
              <a:gd name="connsiteY31" fmla="*/ 620863 h 1161397"/>
              <a:gd name="connsiteX32" fmla="*/ 1483154 w 6884912"/>
              <a:gd name="connsiteY32" fmla="*/ 618527 h 1161397"/>
              <a:gd name="connsiteX33" fmla="*/ 1505495 w 6884912"/>
              <a:gd name="connsiteY33" fmla="*/ 624325 h 1161397"/>
              <a:gd name="connsiteX34" fmla="*/ 1526340 w 6884912"/>
              <a:gd name="connsiteY34" fmla="*/ 638496 h 1161397"/>
              <a:gd name="connsiteX35" fmla="*/ 1731986 w 6884912"/>
              <a:gd name="connsiteY35" fmla="*/ 589682 h 1161397"/>
              <a:gd name="connsiteX36" fmla="*/ 1927935 w 6884912"/>
              <a:gd name="connsiteY36" fmla="*/ 628540 h 1161397"/>
              <a:gd name="connsiteX37" fmla="*/ 2039075 w 6884912"/>
              <a:gd name="connsiteY37" fmla="*/ 599964 h 1161397"/>
              <a:gd name="connsiteX38" fmla="*/ 2066980 w 6884912"/>
              <a:gd name="connsiteY38" fmla="*/ 550413 h 1161397"/>
              <a:gd name="connsiteX39" fmla="*/ 2352236 w 6884912"/>
              <a:gd name="connsiteY39" fmla="*/ 519602 h 1161397"/>
              <a:gd name="connsiteX40" fmla="*/ 2420791 w 6884912"/>
              <a:gd name="connsiteY40" fmla="*/ 492826 h 1161397"/>
              <a:gd name="connsiteX41" fmla="*/ 2489932 w 6884912"/>
              <a:gd name="connsiteY41" fmla="*/ 507864 h 1161397"/>
              <a:gd name="connsiteX42" fmla="*/ 2512917 w 6884912"/>
              <a:gd name="connsiteY42" fmla="*/ 489127 h 1161397"/>
              <a:gd name="connsiteX43" fmla="*/ 2516783 w 6884912"/>
              <a:gd name="connsiteY43" fmla="*/ 485473 h 1161397"/>
              <a:gd name="connsiteX44" fmla="*/ 2534360 w 6884912"/>
              <a:gd name="connsiteY44" fmla="*/ 480064 h 1161397"/>
              <a:gd name="connsiteX45" fmla="*/ 2536691 w 6884912"/>
              <a:gd name="connsiteY45" fmla="*/ 467018 h 1161397"/>
              <a:gd name="connsiteX46" fmla="*/ 2561265 w 6884912"/>
              <a:gd name="connsiteY46" fmla="*/ 450623 h 1161397"/>
              <a:gd name="connsiteX47" fmla="*/ 2594349 w 6884912"/>
              <a:gd name="connsiteY47" fmla="*/ 443884 h 1161397"/>
              <a:gd name="connsiteX48" fmla="*/ 2754324 w 6884912"/>
              <a:gd name="connsiteY48" fmla="*/ 424766 h 1161397"/>
              <a:gd name="connsiteX49" fmla="*/ 2848470 w 6884912"/>
              <a:gd name="connsiteY49" fmla="*/ 405966 h 1161397"/>
              <a:gd name="connsiteX50" fmla="*/ 2881772 w 6884912"/>
              <a:gd name="connsiteY50" fmla="*/ 387260 h 1161397"/>
              <a:gd name="connsiteX51" fmla="*/ 2929932 w 6884912"/>
              <a:gd name="connsiteY51" fmla="*/ 368912 h 1161397"/>
              <a:gd name="connsiteX52" fmla="*/ 3013020 w 6884912"/>
              <a:gd name="connsiteY52" fmla="*/ 327578 h 1161397"/>
              <a:gd name="connsiteX53" fmla="*/ 3222191 w 6884912"/>
              <a:gd name="connsiteY53" fmla="*/ 307887 h 1161397"/>
              <a:gd name="connsiteX54" fmla="*/ 3227953 w 6884912"/>
              <a:gd name="connsiteY54" fmla="*/ 297650 h 1161397"/>
              <a:gd name="connsiteX55" fmla="*/ 3510042 w 6884912"/>
              <a:gd name="connsiteY55" fmla="*/ 311820 h 1161397"/>
              <a:gd name="connsiteX56" fmla="*/ 3626773 w 6884912"/>
              <a:gd name="connsiteY56" fmla="*/ 290452 h 1161397"/>
              <a:gd name="connsiteX57" fmla="*/ 3666217 w 6884912"/>
              <a:gd name="connsiteY57" fmla="*/ 273255 h 1161397"/>
              <a:gd name="connsiteX58" fmla="*/ 3732427 w 6884912"/>
              <a:gd name="connsiteY58" fmla="*/ 245039 h 1161397"/>
              <a:gd name="connsiteX59" fmla="*/ 3777022 w 6884912"/>
              <a:gd name="connsiteY59" fmla="*/ 200276 h 1161397"/>
              <a:gd name="connsiteX60" fmla="*/ 3791246 w 6884912"/>
              <a:gd name="connsiteY60" fmla="*/ 189996 h 1161397"/>
              <a:gd name="connsiteX61" fmla="*/ 3819864 w 6884912"/>
              <a:gd name="connsiteY61" fmla="*/ 194605 h 1161397"/>
              <a:gd name="connsiteX62" fmla="*/ 3830398 w 6884912"/>
              <a:gd name="connsiteY62" fmla="*/ 188383 h 1161397"/>
              <a:gd name="connsiteX63" fmla="*/ 3834360 w 6884912"/>
              <a:gd name="connsiteY63" fmla="*/ 188992 h 1161397"/>
              <a:gd name="connsiteX64" fmla="*/ 3843715 w 6884912"/>
              <a:gd name="connsiteY64" fmla="*/ 188752 h 1161397"/>
              <a:gd name="connsiteX65" fmla="*/ 3842609 w 6884912"/>
              <a:gd name="connsiteY65" fmla="*/ 197386 h 1161397"/>
              <a:gd name="connsiteX66" fmla="*/ 3853961 w 6884912"/>
              <a:gd name="connsiteY66" fmla="*/ 213380 h 1161397"/>
              <a:gd name="connsiteX67" fmla="*/ 3907640 w 6884912"/>
              <a:gd name="connsiteY67" fmla="*/ 207568 h 1161397"/>
              <a:gd name="connsiteX68" fmla="*/ 3910449 w 6884912"/>
              <a:gd name="connsiteY68" fmla="*/ 197808 h 1161397"/>
              <a:gd name="connsiteX69" fmla="*/ 3917197 w 6884912"/>
              <a:gd name="connsiteY69" fmla="*/ 196121 h 1161397"/>
              <a:gd name="connsiteX70" fmla="*/ 3922400 w 6884912"/>
              <a:gd name="connsiteY70" fmla="*/ 205056 h 1161397"/>
              <a:gd name="connsiteX71" fmla="*/ 4013061 w 6884912"/>
              <a:gd name="connsiteY71" fmla="*/ 224874 h 1161397"/>
              <a:gd name="connsiteX72" fmla="*/ 4220717 w 6884912"/>
              <a:gd name="connsiteY72" fmla="*/ 192946 h 1161397"/>
              <a:gd name="connsiteX73" fmla="*/ 4228802 w 6884912"/>
              <a:gd name="connsiteY73" fmla="*/ 201468 h 1161397"/>
              <a:gd name="connsiteX74" fmla="*/ 4289361 w 6884912"/>
              <a:gd name="connsiteY74" fmla="*/ 196642 h 1161397"/>
              <a:gd name="connsiteX75" fmla="*/ 4498913 w 6884912"/>
              <a:gd name="connsiteY75" fmla="*/ 118915 h 1161397"/>
              <a:gd name="connsiteX76" fmla="*/ 4617330 w 6884912"/>
              <a:gd name="connsiteY76" fmla="*/ 111163 h 1161397"/>
              <a:gd name="connsiteX77" fmla="*/ 4659778 w 6884912"/>
              <a:gd name="connsiteY77" fmla="*/ 118219 h 1161397"/>
              <a:gd name="connsiteX78" fmla="*/ 4730870 w 6884912"/>
              <a:gd name="connsiteY78" fmla="*/ 129432 h 1161397"/>
              <a:gd name="connsiteX79" fmla="*/ 4844073 w 6884912"/>
              <a:gd name="connsiteY79" fmla="*/ 161768 h 1161397"/>
              <a:gd name="connsiteX80" fmla="*/ 4856454 w 6884912"/>
              <a:gd name="connsiteY80" fmla="*/ 130488 h 1161397"/>
              <a:gd name="connsiteX81" fmla="*/ 4920038 w 6884912"/>
              <a:gd name="connsiteY81" fmla="*/ 140418 h 1161397"/>
              <a:gd name="connsiteX82" fmla="*/ 5016639 w 6884912"/>
              <a:gd name="connsiteY82" fmla="*/ 158905 h 1161397"/>
              <a:gd name="connsiteX83" fmla="*/ 5072009 w 6884912"/>
              <a:gd name="connsiteY83" fmla="*/ 161502 h 1161397"/>
              <a:gd name="connsiteX84" fmla="*/ 5223626 w 6884912"/>
              <a:gd name="connsiteY84" fmla="*/ 177356 h 1161397"/>
              <a:gd name="connsiteX85" fmla="*/ 5375773 w 6884912"/>
              <a:gd name="connsiteY85" fmla="*/ 199913 h 1161397"/>
              <a:gd name="connsiteX86" fmla="*/ 5467502 w 6884912"/>
              <a:gd name="connsiteY86" fmla="*/ 250963 h 1161397"/>
              <a:gd name="connsiteX87" fmla="*/ 5592395 w 6884912"/>
              <a:gd name="connsiteY87" fmla="*/ 265434 h 1161397"/>
              <a:gd name="connsiteX88" fmla="*/ 5613532 w 6884912"/>
              <a:gd name="connsiteY88" fmla="*/ 273379 h 1161397"/>
              <a:gd name="connsiteX89" fmla="*/ 5642173 w 6884912"/>
              <a:gd name="connsiteY89" fmla="*/ 266904 h 1161397"/>
              <a:gd name="connsiteX90" fmla="*/ 5756910 w 6884912"/>
              <a:gd name="connsiteY90" fmla="*/ 239211 h 1161397"/>
              <a:gd name="connsiteX91" fmla="*/ 5846667 w 6884912"/>
              <a:gd name="connsiteY91" fmla="*/ 201786 h 1161397"/>
              <a:gd name="connsiteX92" fmla="*/ 5960732 w 6884912"/>
              <a:gd name="connsiteY92" fmla="*/ 220708 h 1161397"/>
              <a:gd name="connsiteX93" fmla="*/ 6029542 w 6884912"/>
              <a:gd name="connsiteY93" fmla="*/ 210339 h 1161397"/>
              <a:gd name="connsiteX94" fmla="*/ 6141123 w 6884912"/>
              <a:gd name="connsiteY94" fmla="*/ 159923 h 1161397"/>
              <a:gd name="connsiteX95" fmla="*/ 6290640 w 6884912"/>
              <a:gd name="connsiteY95" fmla="*/ 167441 h 1161397"/>
              <a:gd name="connsiteX96" fmla="*/ 6322806 w 6884912"/>
              <a:gd name="connsiteY96" fmla="*/ 213293 h 1161397"/>
              <a:gd name="connsiteX97" fmla="*/ 6380420 w 6884912"/>
              <a:gd name="connsiteY97" fmla="*/ 173195 h 1161397"/>
              <a:gd name="connsiteX98" fmla="*/ 6507891 w 6884912"/>
              <a:gd name="connsiteY98" fmla="*/ 118474 h 1161397"/>
              <a:gd name="connsiteX99" fmla="*/ 6571807 w 6884912"/>
              <a:gd name="connsiteY99" fmla="*/ 98636 h 1161397"/>
              <a:gd name="connsiteX100" fmla="*/ 6671880 w 6884912"/>
              <a:gd name="connsiteY100" fmla="*/ 82931 h 1161397"/>
              <a:gd name="connsiteX101" fmla="*/ 6702266 w 6884912"/>
              <a:gd name="connsiteY101" fmla="*/ 75470 h 1161397"/>
              <a:gd name="connsiteX102" fmla="*/ 6845802 w 6884912"/>
              <a:gd name="connsiteY102" fmla="*/ 24496 h 1161397"/>
              <a:gd name="connsiteX103" fmla="*/ 6884912 w 6884912"/>
              <a:gd name="connsiteY103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58800 w 6884912"/>
              <a:gd name="connsiteY16" fmla="*/ 700004 h 1161397"/>
              <a:gd name="connsiteX17" fmla="*/ 1166947 w 6884912"/>
              <a:gd name="connsiteY17" fmla="*/ 700762 h 1161397"/>
              <a:gd name="connsiteX18" fmla="*/ 1178135 w 6884912"/>
              <a:gd name="connsiteY18" fmla="*/ 698631 h 1161397"/>
              <a:gd name="connsiteX19" fmla="*/ 1178301 w 6884912"/>
              <a:gd name="connsiteY19" fmla="*/ 698094 h 1161397"/>
              <a:gd name="connsiteX20" fmla="*/ 1188995 w 6884912"/>
              <a:gd name="connsiteY20" fmla="*/ 697048 h 1161397"/>
              <a:gd name="connsiteX21" fmla="*/ 1242716 w 6884912"/>
              <a:gd name="connsiteY21" fmla="*/ 698052 h 1161397"/>
              <a:gd name="connsiteX22" fmla="*/ 1299977 w 6884912"/>
              <a:gd name="connsiteY22" fmla="*/ 639196 h 1161397"/>
              <a:gd name="connsiteX23" fmla="*/ 1326190 w 6884912"/>
              <a:gd name="connsiteY23" fmla="*/ 625955 h 1161397"/>
              <a:gd name="connsiteX24" fmla="*/ 1339600 w 6884912"/>
              <a:gd name="connsiteY24" fmla="*/ 616295 h 1161397"/>
              <a:gd name="connsiteX25" fmla="*/ 1340054 w 6884912"/>
              <a:gd name="connsiteY25" fmla="*/ 614022 h 1161397"/>
              <a:gd name="connsiteX26" fmla="*/ 1391606 w 6884912"/>
              <a:gd name="connsiteY26" fmla="*/ 615229 h 1161397"/>
              <a:gd name="connsiteX27" fmla="*/ 1397565 w 6884912"/>
              <a:gd name="connsiteY27" fmla="*/ 611490 h 1161397"/>
              <a:gd name="connsiteX28" fmla="*/ 1432302 w 6884912"/>
              <a:gd name="connsiteY28" fmla="*/ 617267 h 1161397"/>
              <a:gd name="connsiteX29" fmla="*/ 1449644 w 6884912"/>
              <a:gd name="connsiteY29" fmla="*/ 617591 h 1161397"/>
              <a:gd name="connsiteX30" fmla="*/ 1455793 w 6884912"/>
              <a:gd name="connsiteY30" fmla="*/ 623174 h 1161397"/>
              <a:gd name="connsiteX31" fmla="*/ 1480758 w 6884912"/>
              <a:gd name="connsiteY31" fmla="*/ 620863 h 1161397"/>
              <a:gd name="connsiteX32" fmla="*/ 1483154 w 6884912"/>
              <a:gd name="connsiteY32" fmla="*/ 618527 h 1161397"/>
              <a:gd name="connsiteX33" fmla="*/ 1505495 w 6884912"/>
              <a:gd name="connsiteY33" fmla="*/ 624325 h 1161397"/>
              <a:gd name="connsiteX34" fmla="*/ 1526340 w 6884912"/>
              <a:gd name="connsiteY34" fmla="*/ 638496 h 1161397"/>
              <a:gd name="connsiteX35" fmla="*/ 1731986 w 6884912"/>
              <a:gd name="connsiteY35" fmla="*/ 589682 h 1161397"/>
              <a:gd name="connsiteX36" fmla="*/ 1927935 w 6884912"/>
              <a:gd name="connsiteY36" fmla="*/ 628540 h 1161397"/>
              <a:gd name="connsiteX37" fmla="*/ 2039075 w 6884912"/>
              <a:gd name="connsiteY37" fmla="*/ 599964 h 1161397"/>
              <a:gd name="connsiteX38" fmla="*/ 2066980 w 6884912"/>
              <a:gd name="connsiteY38" fmla="*/ 550413 h 1161397"/>
              <a:gd name="connsiteX39" fmla="*/ 2352236 w 6884912"/>
              <a:gd name="connsiteY39" fmla="*/ 519602 h 1161397"/>
              <a:gd name="connsiteX40" fmla="*/ 2420791 w 6884912"/>
              <a:gd name="connsiteY40" fmla="*/ 492826 h 1161397"/>
              <a:gd name="connsiteX41" fmla="*/ 2489932 w 6884912"/>
              <a:gd name="connsiteY41" fmla="*/ 507864 h 1161397"/>
              <a:gd name="connsiteX42" fmla="*/ 2512917 w 6884912"/>
              <a:gd name="connsiteY42" fmla="*/ 489127 h 1161397"/>
              <a:gd name="connsiteX43" fmla="*/ 2516783 w 6884912"/>
              <a:gd name="connsiteY43" fmla="*/ 485473 h 1161397"/>
              <a:gd name="connsiteX44" fmla="*/ 2534360 w 6884912"/>
              <a:gd name="connsiteY44" fmla="*/ 480064 h 1161397"/>
              <a:gd name="connsiteX45" fmla="*/ 2536691 w 6884912"/>
              <a:gd name="connsiteY45" fmla="*/ 467018 h 1161397"/>
              <a:gd name="connsiteX46" fmla="*/ 2561265 w 6884912"/>
              <a:gd name="connsiteY46" fmla="*/ 450623 h 1161397"/>
              <a:gd name="connsiteX47" fmla="*/ 2594349 w 6884912"/>
              <a:gd name="connsiteY47" fmla="*/ 443884 h 1161397"/>
              <a:gd name="connsiteX48" fmla="*/ 2754324 w 6884912"/>
              <a:gd name="connsiteY48" fmla="*/ 424766 h 1161397"/>
              <a:gd name="connsiteX49" fmla="*/ 2848470 w 6884912"/>
              <a:gd name="connsiteY49" fmla="*/ 405966 h 1161397"/>
              <a:gd name="connsiteX50" fmla="*/ 2881772 w 6884912"/>
              <a:gd name="connsiteY50" fmla="*/ 387260 h 1161397"/>
              <a:gd name="connsiteX51" fmla="*/ 2929932 w 6884912"/>
              <a:gd name="connsiteY51" fmla="*/ 368912 h 1161397"/>
              <a:gd name="connsiteX52" fmla="*/ 3013020 w 6884912"/>
              <a:gd name="connsiteY52" fmla="*/ 327578 h 1161397"/>
              <a:gd name="connsiteX53" fmla="*/ 3222191 w 6884912"/>
              <a:gd name="connsiteY53" fmla="*/ 307887 h 1161397"/>
              <a:gd name="connsiteX54" fmla="*/ 3227953 w 6884912"/>
              <a:gd name="connsiteY54" fmla="*/ 297650 h 1161397"/>
              <a:gd name="connsiteX55" fmla="*/ 3510042 w 6884912"/>
              <a:gd name="connsiteY55" fmla="*/ 311820 h 1161397"/>
              <a:gd name="connsiteX56" fmla="*/ 3626773 w 6884912"/>
              <a:gd name="connsiteY56" fmla="*/ 290452 h 1161397"/>
              <a:gd name="connsiteX57" fmla="*/ 3666217 w 6884912"/>
              <a:gd name="connsiteY57" fmla="*/ 273255 h 1161397"/>
              <a:gd name="connsiteX58" fmla="*/ 3732427 w 6884912"/>
              <a:gd name="connsiteY58" fmla="*/ 245039 h 1161397"/>
              <a:gd name="connsiteX59" fmla="*/ 3777022 w 6884912"/>
              <a:gd name="connsiteY59" fmla="*/ 200276 h 1161397"/>
              <a:gd name="connsiteX60" fmla="*/ 3791246 w 6884912"/>
              <a:gd name="connsiteY60" fmla="*/ 189996 h 1161397"/>
              <a:gd name="connsiteX61" fmla="*/ 3819864 w 6884912"/>
              <a:gd name="connsiteY61" fmla="*/ 194605 h 1161397"/>
              <a:gd name="connsiteX62" fmla="*/ 3830398 w 6884912"/>
              <a:gd name="connsiteY62" fmla="*/ 188383 h 1161397"/>
              <a:gd name="connsiteX63" fmla="*/ 3834360 w 6884912"/>
              <a:gd name="connsiteY63" fmla="*/ 188992 h 1161397"/>
              <a:gd name="connsiteX64" fmla="*/ 3843715 w 6884912"/>
              <a:gd name="connsiteY64" fmla="*/ 188752 h 1161397"/>
              <a:gd name="connsiteX65" fmla="*/ 3842609 w 6884912"/>
              <a:gd name="connsiteY65" fmla="*/ 197386 h 1161397"/>
              <a:gd name="connsiteX66" fmla="*/ 3853961 w 6884912"/>
              <a:gd name="connsiteY66" fmla="*/ 213380 h 1161397"/>
              <a:gd name="connsiteX67" fmla="*/ 3907640 w 6884912"/>
              <a:gd name="connsiteY67" fmla="*/ 207568 h 1161397"/>
              <a:gd name="connsiteX68" fmla="*/ 3910449 w 6884912"/>
              <a:gd name="connsiteY68" fmla="*/ 197808 h 1161397"/>
              <a:gd name="connsiteX69" fmla="*/ 3917197 w 6884912"/>
              <a:gd name="connsiteY69" fmla="*/ 196121 h 1161397"/>
              <a:gd name="connsiteX70" fmla="*/ 3922400 w 6884912"/>
              <a:gd name="connsiteY70" fmla="*/ 205056 h 1161397"/>
              <a:gd name="connsiteX71" fmla="*/ 4013061 w 6884912"/>
              <a:gd name="connsiteY71" fmla="*/ 224874 h 1161397"/>
              <a:gd name="connsiteX72" fmla="*/ 4220717 w 6884912"/>
              <a:gd name="connsiteY72" fmla="*/ 192946 h 1161397"/>
              <a:gd name="connsiteX73" fmla="*/ 4228802 w 6884912"/>
              <a:gd name="connsiteY73" fmla="*/ 201468 h 1161397"/>
              <a:gd name="connsiteX74" fmla="*/ 4289361 w 6884912"/>
              <a:gd name="connsiteY74" fmla="*/ 196642 h 1161397"/>
              <a:gd name="connsiteX75" fmla="*/ 4498913 w 6884912"/>
              <a:gd name="connsiteY75" fmla="*/ 118915 h 1161397"/>
              <a:gd name="connsiteX76" fmla="*/ 4617330 w 6884912"/>
              <a:gd name="connsiteY76" fmla="*/ 111163 h 1161397"/>
              <a:gd name="connsiteX77" fmla="*/ 4659778 w 6884912"/>
              <a:gd name="connsiteY77" fmla="*/ 118219 h 1161397"/>
              <a:gd name="connsiteX78" fmla="*/ 4730870 w 6884912"/>
              <a:gd name="connsiteY78" fmla="*/ 129432 h 1161397"/>
              <a:gd name="connsiteX79" fmla="*/ 4844073 w 6884912"/>
              <a:gd name="connsiteY79" fmla="*/ 161768 h 1161397"/>
              <a:gd name="connsiteX80" fmla="*/ 4856454 w 6884912"/>
              <a:gd name="connsiteY80" fmla="*/ 130488 h 1161397"/>
              <a:gd name="connsiteX81" fmla="*/ 4920038 w 6884912"/>
              <a:gd name="connsiteY81" fmla="*/ 140418 h 1161397"/>
              <a:gd name="connsiteX82" fmla="*/ 5016639 w 6884912"/>
              <a:gd name="connsiteY82" fmla="*/ 158905 h 1161397"/>
              <a:gd name="connsiteX83" fmla="*/ 5072009 w 6884912"/>
              <a:gd name="connsiteY83" fmla="*/ 161502 h 1161397"/>
              <a:gd name="connsiteX84" fmla="*/ 5223626 w 6884912"/>
              <a:gd name="connsiteY84" fmla="*/ 177356 h 1161397"/>
              <a:gd name="connsiteX85" fmla="*/ 5375773 w 6884912"/>
              <a:gd name="connsiteY85" fmla="*/ 199913 h 1161397"/>
              <a:gd name="connsiteX86" fmla="*/ 5467502 w 6884912"/>
              <a:gd name="connsiteY86" fmla="*/ 250963 h 1161397"/>
              <a:gd name="connsiteX87" fmla="*/ 5592395 w 6884912"/>
              <a:gd name="connsiteY87" fmla="*/ 265434 h 1161397"/>
              <a:gd name="connsiteX88" fmla="*/ 5613532 w 6884912"/>
              <a:gd name="connsiteY88" fmla="*/ 273379 h 1161397"/>
              <a:gd name="connsiteX89" fmla="*/ 5642173 w 6884912"/>
              <a:gd name="connsiteY89" fmla="*/ 266904 h 1161397"/>
              <a:gd name="connsiteX90" fmla="*/ 5756910 w 6884912"/>
              <a:gd name="connsiteY90" fmla="*/ 239211 h 1161397"/>
              <a:gd name="connsiteX91" fmla="*/ 5846667 w 6884912"/>
              <a:gd name="connsiteY91" fmla="*/ 201786 h 1161397"/>
              <a:gd name="connsiteX92" fmla="*/ 5960732 w 6884912"/>
              <a:gd name="connsiteY92" fmla="*/ 220708 h 1161397"/>
              <a:gd name="connsiteX93" fmla="*/ 6029542 w 6884912"/>
              <a:gd name="connsiteY93" fmla="*/ 210339 h 1161397"/>
              <a:gd name="connsiteX94" fmla="*/ 6141123 w 6884912"/>
              <a:gd name="connsiteY94" fmla="*/ 159923 h 1161397"/>
              <a:gd name="connsiteX95" fmla="*/ 6290640 w 6884912"/>
              <a:gd name="connsiteY95" fmla="*/ 167441 h 1161397"/>
              <a:gd name="connsiteX96" fmla="*/ 6322806 w 6884912"/>
              <a:gd name="connsiteY96" fmla="*/ 213293 h 1161397"/>
              <a:gd name="connsiteX97" fmla="*/ 6380420 w 6884912"/>
              <a:gd name="connsiteY97" fmla="*/ 173195 h 1161397"/>
              <a:gd name="connsiteX98" fmla="*/ 6507891 w 6884912"/>
              <a:gd name="connsiteY98" fmla="*/ 118474 h 1161397"/>
              <a:gd name="connsiteX99" fmla="*/ 6571807 w 6884912"/>
              <a:gd name="connsiteY99" fmla="*/ 98636 h 1161397"/>
              <a:gd name="connsiteX100" fmla="*/ 6671880 w 6884912"/>
              <a:gd name="connsiteY100" fmla="*/ 82931 h 1161397"/>
              <a:gd name="connsiteX101" fmla="*/ 6702266 w 6884912"/>
              <a:gd name="connsiteY101" fmla="*/ 75470 h 1161397"/>
              <a:gd name="connsiteX102" fmla="*/ 6845802 w 6884912"/>
              <a:gd name="connsiteY102" fmla="*/ 24496 h 1161397"/>
              <a:gd name="connsiteX103" fmla="*/ 6884912 w 6884912"/>
              <a:gd name="connsiteY103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58800 w 6884912"/>
              <a:gd name="connsiteY16" fmla="*/ 700004 h 1161397"/>
              <a:gd name="connsiteX17" fmla="*/ 1166947 w 6884912"/>
              <a:gd name="connsiteY17" fmla="*/ 700762 h 1161397"/>
              <a:gd name="connsiteX18" fmla="*/ 1178135 w 6884912"/>
              <a:gd name="connsiteY18" fmla="*/ 698631 h 1161397"/>
              <a:gd name="connsiteX19" fmla="*/ 1178301 w 6884912"/>
              <a:gd name="connsiteY19" fmla="*/ 698094 h 1161397"/>
              <a:gd name="connsiteX20" fmla="*/ 1242716 w 6884912"/>
              <a:gd name="connsiteY20" fmla="*/ 698052 h 1161397"/>
              <a:gd name="connsiteX21" fmla="*/ 1299977 w 6884912"/>
              <a:gd name="connsiteY21" fmla="*/ 639196 h 1161397"/>
              <a:gd name="connsiteX22" fmla="*/ 1326190 w 6884912"/>
              <a:gd name="connsiteY22" fmla="*/ 625955 h 1161397"/>
              <a:gd name="connsiteX23" fmla="*/ 1339600 w 6884912"/>
              <a:gd name="connsiteY23" fmla="*/ 616295 h 1161397"/>
              <a:gd name="connsiteX24" fmla="*/ 1340054 w 6884912"/>
              <a:gd name="connsiteY24" fmla="*/ 614022 h 1161397"/>
              <a:gd name="connsiteX25" fmla="*/ 1391606 w 6884912"/>
              <a:gd name="connsiteY25" fmla="*/ 615229 h 1161397"/>
              <a:gd name="connsiteX26" fmla="*/ 1397565 w 6884912"/>
              <a:gd name="connsiteY26" fmla="*/ 611490 h 1161397"/>
              <a:gd name="connsiteX27" fmla="*/ 1432302 w 6884912"/>
              <a:gd name="connsiteY27" fmla="*/ 617267 h 1161397"/>
              <a:gd name="connsiteX28" fmla="*/ 1449644 w 6884912"/>
              <a:gd name="connsiteY28" fmla="*/ 617591 h 1161397"/>
              <a:gd name="connsiteX29" fmla="*/ 1455793 w 6884912"/>
              <a:gd name="connsiteY29" fmla="*/ 623174 h 1161397"/>
              <a:gd name="connsiteX30" fmla="*/ 1480758 w 6884912"/>
              <a:gd name="connsiteY30" fmla="*/ 620863 h 1161397"/>
              <a:gd name="connsiteX31" fmla="*/ 1483154 w 6884912"/>
              <a:gd name="connsiteY31" fmla="*/ 618527 h 1161397"/>
              <a:gd name="connsiteX32" fmla="*/ 1505495 w 6884912"/>
              <a:gd name="connsiteY32" fmla="*/ 624325 h 1161397"/>
              <a:gd name="connsiteX33" fmla="*/ 1526340 w 6884912"/>
              <a:gd name="connsiteY33" fmla="*/ 638496 h 1161397"/>
              <a:gd name="connsiteX34" fmla="*/ 1731986 w 6884912"/>
              <a:gd name="connsiteY34" fmla="*/ 589682 h 1161397"/>
              <a:gd name="connsiteX35" fmla="*/ 1927935 w 6884912"/>
              <a:gd name="connsiteY35" fmla="*/ 628540 h 1161397"/>
              <a:gd name="connsiteX36" fmla="*/ 2039075 w 6884912"/>
              <a:gd name="connsiteY36" fmla="*/ 599964 h 1161397"/>
              <a:gd name="connsiteX37" fmla="*/ 2066980 w 6884912"/>
              <a:gd name="connsiteY37" fmla="*/ 550413 h 1161397"/>
              <a:gd name="connsiteX38" fmla="*/ 2352236 w 6884912"/>
              <a:gd name="connsiteY38" fmla="*/ 519602 h 1161397"/>
              <a:gd name="connsiteX39" fmla="*/ 2420791 w 6884912"/>
              <a:gd name="connsiteY39" fmla="*/ 492826 h 1161397"/>
              <a:gd name="connsiteX40" fmla="*/ 2489932 w 6884912"/>
              <a:gd name="connsiteY40" fmla="*/ 507864 h 1161397"/>
              <a:gd name="connsiteX41" fmla="*/ 2512917 w 6884912"/>
              <a:gd name="connsiteY41" fmla="*/ 489127 h 1161397"/>
              <a:gd name="connsiteX42" fmla="*/ 2516783 w 6884912"/>
              <a:gd name="connsiteY42" fmla="*/ 485473 h 1161397"/>
              <a:gd name="connsiteX43" fmla="*/ 2534360 w 6884912"/>
              <a:gd name="connsiteY43" fmla="*/ 480064 h 1161397"/>
              <a:gd name="connsiteX44" fmla="*/ 2536691 w 6884912"/>
              <a:gd name="connsiteY44" fmla="*/ 467018 h 1161397"/>
              <a:gd name="connsiteX45" fmla="*/ 2561265 w 6884912"/>
              <a:gd name="connsiteY45" fmla="*/ 450623 h 1161397"/>
              <a:gd name="connsiteX46" fmla="*/ 2594349 w 6884912"/>
              <a:gd name="connsiteY46" fmla="*/ 443884 h 1161397"/>
              <a:gd name="connsiteX47" fmla="*/ 2754324 w 6884912"/>
              <a:gd name="connsiteY47" fmla="*/ 424766 h 1161397"/>
              <a:gd name="connsiteX48" fmla="*/ 2848470 w 6884912"/>
              <a:gd name="connsiteY48" fmla="*/ 405966 h 1161397"/>
              <a:gd name="connsiteX49" fmla="*/ 2881772 w 6884912"/>
              <a:gd name="connsiteY49" fmla="*/ 387260 h 1161397"/>
              <a:gd name="connsiteX50" fmla="*/ 2929932 w 6884912"/>
              <a:gd name="connsiteY50" fmla="*/ 368912 h 1161397"/>
              <a:gd name="connsiteX51" fmla="*/ 3013020 w 6884912"/>
              <a:gd name="connsiteY51" fmla="*/ 327578 h 1161397"/>
              <a:gd name="connsiteX52" fmla="*/ 3222191 w 6884912"/>
              <a:gd name="connsiteY52" fmla="*/ 307887 h 1161397"/>
              <a:gd name="connsiteX53" fmla="*/ 3227953 w 6884912"/>
              <a:gd name="connsiteY53" fmla="*/ 297650 h 1161397"/>
              <a:gd name="connsiteX54" fmla="*/ 3510042 w 6884912"/>
              <a:gd name="connsiteY54" fmla="*/ 311820 h 1161397"/>
              <a:gd name="connsiteX55" fmla="*/ 3626773 w 6884912"/>
              <a:gd name="connsiteY55" fmla="*/ 290452 h 1161397"/>
              <a:gd name="connsiteX56" fmla="*/ 3666217 w 6884912"/>
              <a:gd name="connsiteY56" fmla="*/ 273255 h 1161397"/>
              <a:gd name="connsiteX57" fmla="*/ 3732427 w 6884912"/>
              <a:gd name="connsiteY57" fmla="*/ 245039 h 1161397"/>
              <a:gd name="connsiteX58" fmla="*/ 3777022 w 6884912"/>
              <a:gd name="connsiteY58" fmla="*/ 200276 h 1161397"/>
              <a:gd name="connsiteX59" fmla="*/ 3791246 w 6884912"/>
              <a:gd name="connsiteY59" fmla="*/ 189996 h 1161397"/>
              <a:gd name="connsiteX60" fmla="*/ 3819864 w 6884912"/>
              <a:gd name="connsiteY60" fmla="*/ 194605 h 1161397"/>
              <a:gd name="connsiteX61" fmla="*/ 3830398 w 6884912"/>
              <a:gd name="connsiteY61" fmla="*/ 188383 h 1161397"/>
              <a:gd name="connsiteX62" fmla="*/ 3834360 w 6884912"/>
              <a:gd name="connsiteY62" fmla="*/ 188992 h 1161397"/>
              <a:gd name="connsiteX63" fmla="*/ 3843715 w 6884912"/>
              <a:gd name="connsiteY63" fmla="*/ 188752 h 1161397"/>
              <a:gd name="connsiteX64" fmla="*/ 3842609 w 6884912"/>
              <a:gd name="connsiteY64" fmla="*/ 197386 h 1161397"/>
              <a:gd name="connsiteX65" fmla="*/ 3853961 w 6884912"/>
              <a:gd name="connsiteY65" fmla="*/ 213380 h 1161397"/>
              <a:gd name="connsiteX66" fmla="*/ 3907640 w 6884912"/>
              <a:gd name="connsiteY66" fmla="*/ 207568 h 1161397"/>
              <a:gd name="connsiteX67" fmla="*/ 3910449 w 6884912"/>
              <a:gd name="connsiteY67" fmla="*/ 197808 h 1161397"/>
              <a:gd name="connsiteX68" fmla="*/ 3917197 w 6884912"/>
              <a:gd name="connsiteY68" fmla="*/ 196121 h 1161397"/>
              <a:gd name="connsiteX69" fmla="*/ 3922400 w 6884912"/>
              <a:gd name="connsiteY69" fmla="*/ 205056 h 1161397"/>
              <a:gd name="connsiteX70" fmla="*/ 4013061 w 6884912"/>
              <a:gd name="connsiteY70" fmla="*/ 224874 h 1161397"/>
              <a:gd name="connsiteX71" fmla="*/ 4220717 w 6884912"/>
              <a:gd name="connsiteY71" fmla="*/ 192946 h 1161397"/>
              <a:gd name="connsiteX72" fmla="*/ 4228802 w 6884912"/>
              <a:gd name="connsiteY72" fmla="*/ 201468 h 1161397"/>
              <a:gd name="connsiteX73" fmla="*/ 4289361 w 6884912"/>
              <a:gd name="connsiteY73" fmla="*/ 196642 h 1161397"/>
              <a:gd name="connsiteX74" fmla="*/ 4498913 w 6884912"/>
              <a:gd name="connsiteY74" fmla="*/ 118915 h 1161397"/>
              <a:gd name="connsiteX75" fmla="*/ 4617330 w 6884912"/>
              <a:gd name="connsiteY75" fmla="*/ 111163 h 1161397"/>
              <a:gd name="connsiteX76" fmla="*/ 4659778 w 6884912"/>
              <a:gd name="connsiteY76" fmla="*/ 118219 h 1161397"/>
              <a:gd name="connsiteX77" fmla="*/ 4730870 w 6884912"/>
              <a:gd name="connsiteY77" fmla="*/ 129432 h 1161397"/>
              <a:gd name="connsiteX78" fmla="*/ 4844073 w 6884912"/>
              <a:gd name="connsiteY78" fmla="*/ 161768 h 1161397"/>
              <a:gd name="connsiteX79" fmla="*/ 4856454 w 6884912"/>
              <a:gd name="connsiteY79" fmla="*/ 130488 h 1161397"/>
              <a:gd name="connsiteX80" fmla="*/ 4920038 w 6884912"/>
              <a:gd name="connsiteY80" fmla="*/ 140418 h 1161397"/>
              <a:gd name="connsiteX81" fmla="*/ 5016639 w 6884912"/>
              <a:gd name="connsiteY81" fmla="*/ 158905 h 1161397"/>
              <a:gd name="connsiteX82" fmla="*/ 5072009 w 6884912"/>
              <a:gd name="connsiteY82" fmla="*/ 161502 h 1161397"/>
              <a:gd name="connsiteX83" fmla="*/ 5223626 w 6884912"/>
              <a:gd name="connsiteY83" fmla="*/ 177356 h 1161397"/>
              <a:gd name="connsiteX84" fmla="*/ 5375773 w 6884912"/>
              <a:gd name="connsiteY84" fmla="*/ 199913 h 1161397"/>
              <a:gd name="connsiteX85" fmla="*/ 5467502 w 6884912"/>
              <a:gd name="connsiteY85" fmla="*/ 250963 h 1161397"/>
              <a:gd name="connsiteX86" fmla="*/ 5592395 w 6884912"/>
              <a:gd name="connsiteY86" fmla="*/ 265434 h 1161397"/>
              <a:gd name="connsiteX87" fmla="*/ 5613532 w 6884912"/>
              <a:gd name="connsiteY87" fmla="*/ 273379 h 1161397"/>
              <a:gd name="connsiteX88" fmla="*/ 5642173 w 6884912"/>
              <a:gd name="connsiteY88" fmla="*/ 266904 h 1161397"/>
              <a:gd name="connsiteX89" fmla="*/ 5756910 w 6884912"/>
              <a:gd name="connsiteY89" fmla="*/ 239211 h 1161397"/>
              <a:gd name="connsiteX90" fmla="*/ 5846667 w 6884912"/>
              <a:gd name="connsiteY90" fmla="*/ 201786 h 1161397"/>
              <a:gd name="connsiteX91" fmla="*/ 5960732 w 6884912"/>
              <a:gd name="connsiteY91" fmla="*/ 220708 h 1161397"/>
              <a:gd name="connsiteX92" fmla="*/ 6029542 w 6884912"/>
              <a:gd name="connsiteY92" fmla="*/ 210339 h 1161397"/>
              <a:gd name="connsiteX93" fmla="*/ 6141123 w 6884912"/>
              <a:gd name="connsiteY93" fmla="*/ 159923 h 1161397"/>
              <a:gd name="connsiteX94" fmla="*/ 6290640 w 6884912"/>
              <a:gd name="connsiteY94" fmla="*/ 167441 h 1161397"/>
              <a:gd name="connsiteX95" fmla="*/ 6322806 w 6884912"/>
              <a:gd name="connsiteY95" fmla="*/ 213293 h 1161397"/>
              <a:gd name="connsiteX96" fmla="*/ 6380420 w 6884912"/>
              <a:gd name="connsiteY96" fmla="*/ 173195 h 1161397"/>
              <a:gd name="connsiteX97" fmla="*/ 6507891 w 6884912"/>
              <a:gd name="connsiteY97" fmla="*/ 118474 h 1161397"/>
              <a:gd name="connsiteX98" fmla="*/ 6571807 w 6884912"/>
              <a:gd name="connsiteY98" fmla="*/ 98636 h 1161397"/>
              <a:gd name="connsiteX99" fmla="*/ 6671880 w 6884912"/>
              <a:gd name="connsiteY99" fmla="*/ 82931 h 1161397"/>
              <a:gd name="connsiteX100" fmla="*/ 6702266 w 6884912"/>
              <a:gd name="connsiteY100" fmla="*/ 75470 h 1161397"/>
              <a:gd name="connsiteX101" fmla="*/ 6845802 w 6884912"/>
              <a:gd name="connsiteY101" fmla="*/ 24496 h 1161397"/>
              <a:gd name="connsiteX102" fmla="*/ 6884912 w 6884912"/>
              <a:gd name="connsiteY102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66947 w 6884912"/>
              <a:gd name="connsiteY16" fmla="*/ 700762 h 1161397"/>
              <a:gd name="connsiteX17" fmla="*/ 1178135 w 6884912"/>
              <a:gd name="connsiteY17" fmla="*/ 698631 h 1161397"/>
              <a:gd name="connsiteX18" fmla="*/ 1178301 w 6884912"/>
              <a:gd name="connsiteY18" fmla="*/ 698094 h 1161397"/>
              <a:gd name="connsiteX19" fmla="*/ 1242716 w 6884912"/>
              <a:gd name="connsiteY19" fmla="*/ 698052 h 1161397"/>
              <a:gd name="connsiteX20" fmla="*/ 1299977 w 6884912"/>
              <a:gd name="connsiteY20" fmla="*/ 639196 h 1161397"/>
              <a:gd name="connsiteX21" fmla="*/ 1326190 w 6884912"/>
              <a:gd name="connsiteY21" fmla="*/ 625955 h 1161397"/>
              <a:gd name="connsiteX22" fmla="*/ 1339600 w 6884912"/>
              <a:gd name="connsiteY22" fmla="*/ 616295 h 1161397"/>
              <a:gd name="connsiteX23" fmla="*/ 1340054 w 6884912"/>
              <a:gd name="connsiteY23" fmla="*/ 614022 h 1161397"/>
              <a:gd name="connsiteX24" fmla="*/ 1391606 w 6884912"/>
              <a:gd name="connsiteY24" fmla="*/ 615229 h 1161397"/>
              <a:gd name="connsiteX25" fmla="*/ 1397565 w 6884912"/>
              <a:gd name="connsiteY25" fmla="*/ 611490 h 1161397"/>
              <a:gd name="connsiteX26" fmla="*/ 1432302 w 6884912"/>
              <a:gd name="connsiteY26" fmla="*/ 617267 h 1161397"/>
              <a:gd name="connsiteX27" fmla="*/ 1449644 w 6884912"/>
              <a:gd name="connsiteY27" fmla="*/ 617591 h 1161397"/>
              <a:gd name="connsiteX28" fmla="*/ 1455793 w 6884912"/>
              <a:gd name="connsiteY28" fmla="*/ 623174 h 1161397"/>
              <a:gd name="connsiteX29" fmla="*/ 1480758 w 6884912"/>
              <a:gd name="connsiteY29" fmla="*/ 620863 h 1161397"/>
              <a:gd name="connsiteX30" fmla="*/ 1483154 w 6884912"/>
              <a:gd name="connsiteY30" fmla="*/ 618527 h 1161397"/>
              <a:gd name="connsiteX31" fmla="*/ 1505495 w 6884912"/>
              <a:gd name="connsiteY31" fmla="*/ 624325 h 1161397"/>
              <a:gd name="connsiteX32" fmla="*/ 1526340 w 6884912"/>
              <a:gd name="connsiteY32" fmla="*/ 638496 h 1161397"/>
              <a:gd name="connsiteX33" fmla="*/ 1731986 w 6884912"/>
              <a:gd name="connsiteY33" fmla="*/ 589682 h 1161397"/>
              <a:gd name="connsiteX34" fmla="*/ 1927935 w 6884912"/>
              <a:gd name="connsiteY34" fmla="*/ 628540 h 1161397"/>
              <a:gd name="connsiteX35" fmla="*/ 2039075 w 6884912"/>
              <a:gd name="connsiteY35" fmla="*/ 599964 h 1161397"/>
              <a:gd name="connsiteX36" fmla="*/ 2066980 w 6884912"/>
              <a:gd name="connsiteY36" fmla="*/ 550413 h 1161397"/>
              <a:gd name="connsiteX37" fmla="*/ 2352236 w 6884912"/>
              <a:gd name="connsiteY37" fmla="*/ 519602 h 1161397"/>
              <a:gd name="connsiteX38" fmla="*/ 2420791 w 6884912"/>
              <a:gd name="connsiteY38" fmla="*/ 492826 h 1161397"/>
              <a:gd name="connsiteX39" fmla="*/ 2489932 w 6884912"/>
              <a:gd name="connsiteY39" fmla="*/ 507864 h 1161397"/>
              <a:gd name="connsiteX40" fmla="*/ 2512917 w 6884912"/>
              <a:gd name="connsiteY40" fmla="*/ 489127 h 1161397"/>
              <a:gd name="connsiteX41" fmla="*/ 2516783 w 6884912"/>
              <a:gd name="connsiteY41" fmla="*/ 485473 h 1161397"/>
              <a:gd name="connsiteX42" fmla="*/ 2534360 w 6884912"/>
              <a:gd name="connsiteY42" fmla="*/ 480064 h 1161397"/>
              <a:gd name="connsiteX43" fmla="*/ 2536691 w 6884912"/>
              <a:gd name="connsiteY43" fmla="*/ 467018 h 1161397"/>
              <a:gd name="connsiteX44" fmla="*/ 2561265 w 6884912"/>
              <a:gd name="connsiteY44" fmla="*/ 450623 h 1161397"/>
              <a:gd name="connsiteX45" fmla="*/ 2594349 w 6884912"/>
              <a:gd name="connsiteY45" fmla="*/ 443884 h 1161397"/>
              <a:gd name="connsiteX46" fmla="*/ 2754324 w 6884912"/>
              <a:gd name="connsiteY46" fmla="*/ 424766 h 1161397"/>
              <a:gd name="connsiteX47" fmla="*/ 2848470 w 6884912"/>
              <a:gd name="connsiteY47" fmla="*/ 405966 h 1161397"/>
              <a:gd name="connsiteX48" fmla="*/ 2881772 w 6884912"/>
              <a:gd name="connsiteY48" fmla="*/ 387260 h 1161397"/>
              <a:gd name="connsiteX49" fmla="*/ 2929932 w 6884912"/>
              <a:gd name="connsiteY49" fmla="*/ 368912 h 1161397"/>
              <a:gd name="connsiteX50" fmla="*/ 3013020 w 6884912"/>
              <a:gd name="connsiteY50" fmla="*/ 327578 h 1161397"/>
              <a:gd name="connsiteX51" fmla="*/ 3222191 w 6884912"/>
              <a:gd name="connsiteY51" fmla="*/ 307887 h 1161397"/>
              <a:gd name="connsiteX52" fmla="*/ 3227953 w 6884912"/>
              <a:gd name="connsiteY52" fmla="*/ 297650 h 1161397"/>
              <a:gd name="connsiteX53" fmla="*/ 3510042 w 6884912"/>
              <a:gd name="connsiteY53" fmla="*/ 311820 h 1161397"/>
              <a:gd name="connsiteX54" fmla="*/ 3626773 w 6884912"/>
              <a:gd name="connsiteY54" fmla="*/ 290452 h 1161397"/>
              <a:gd name="connsiteX55" fmla="*/ 3666217 w 6884912"/>
              <a:gd name="connsiteY55" fmla="*/ 273255 h 1161397"/>
              <a:gd name="connsiteX56" fmla="*/ 3732427 w 6884912"/>
              <a:gd name="connsiteY56" fmla="*/ 245039 h 1161397"/>
              <a:gd name="connsiteX57" fmla="*/ 3777022 w 6884912"/>
              <a:gd name="connsiteY57" fmla="*/ 200276 h 1161397"/>
              <a:gd name="connsiteX58" fmla="*/ 3791246 w 6884912"/>
              <a:gd name="connsiteY58" fmla="*/ 189996 h 1161397"/>
              <a:gd name="connsiteX59" fmla="*/ 3819864 w 6884912"/>
              <a:gd name="connsiteY59" fmla="*/ 194605 h 1161397"/>
              <a:gd name="connsiteX60" fmla="*/ 3830398 w 6884912"/>
              <a:gd name="connsiteY60" fmla="*/ 188383 h 1161397"/>
              <a:gd name="connsiteX61" fmla="*/ 3834360 w 6884912"/>
              <a:gd name="connsiteY61" fmla="*/ 188992 h 1161397"/>
              <a:gd name="connsiteX62" fmla="*/ 3843715 w 6884912"/>
              <a:gd name="connsiteY62" fmla="*/ 188752 h 1161397"/>
              <a:gd name="connsiteX63" fmla="*/ 3842609 w 6884912"/>
              <a:gd name="connsiteY63" fmla="*/ 197386 h 1161397"/>
              <a:gd name="connsiteX64" fmla="*/ 3853961 w 6884912"/>
              <a:gd name="connsiteY64" fmla="*/ 213380 h 1161397"/>
              <a:gd name="connsiteX65" fmla="*/ 3907640 w 6884912"/>
              <a:gd name="connsiteY65" fmla="*/ 207568 h 1161397"/>
              <a:gd name="connsiteX66" fmla="*/ 3910449 w 6884912"/>
              <a:gd name="connsiteY66" fmla="*/ 197808 h 1161397"/>
              <a:gd name="connsiteX67" fmla="*/ 3917197 w 6884912"/>
              <a:gd name="connsiteY67" fmla="*/ 196121 h 1161397"/>
              <a:gd name="connsiteX68" fmla="*/ 3922400 w 6884912"/>
              <a:gd name="connsiteY68" fmla="*/ 205056 h 1161397"/>
              <a:gd name="connsiteX69" fmla="*/ 4013061 w 6884912"/>
              <a:gd name="connsiteY69" fmla="*/ 224874 h 1161397"/>
              <a:gd name="connsiteX70" fmla="*/ 4220717 w 6884912"/>
              <a:gd name="connsiteY70" fmla="*/ 192946 h 1161397"/>
              <a:gd name="connsiteX71" fmla="*/ 4228802 w 6884912"/>
              <a:gd name="connsiteY71" fmla="*/ 201468 h 1161397"/>
              <a:gd name="connsiteX72" fmla="*/ 4289361 w 6884912"/>
              <a:gd name="connsiteY72" fmla="*/ 196642 h 1161397"/>
              <a:gd name="connsiteX73" fmla="*/ 4498913 w 6884912"/>
              <a:gd name="connsiteY73" fmla="*/ 118915 h 1161397"/>
              <a:gd name="connsiteX74" fmla="*/ 4617330 w 6884912"/>
              <a:gd name="connsiteY74" fmla="*/ 111163 h 1161397"/>
              <a:gd name="connsiteX75" fmla="*/ 4659778 w 6884912"/>
              <a:gd name="connsiteY75" fmla="*/ 118219 h 1161397"/>
              <a:gd name="connsiteX76" fmla="*/ 4730870 w 6884912"/>
              <a:gd name="connsiteY76" fmla="*/ 129432 h 1161397"/>
              <a:gd name="connsiteX77" fmla="*/ 4844073 w 6884912"/>
              <a:gd name="connsiteY77" fmla="*/ 161768 h 1161397"/>
              <a:gd name="connsiteX78" fmla="*/ 4856454 w 6884912"/>
              <a:gd name="connsiteY78" fmla="*/ 130488 h 1161397"/>
              <a:gd name="connsiteX79" fmla="*/ 4920038 w 6884912"/>
              <a:gd name="connsiteY79" fmla="*/ 140418 h 1161397"/>
              <a:gd name="connsiteX80" fmla="*/ 5016639 w 6884912"/>
              <a:gd name="connsiteY80" fmla="*/ 158905 h 1161397"/>
              <a:gd name="connsiteX81" fmla="*/ 5072009 w 6884912"/>
              <a:gd name="connsiteY81" fmla="*/ 161502 h 1161397"/>
              <a:gd name="connsiteX82" fmla="*/ 5223626 w 6884912"/>
              <a:gd name="connsiteY82" fmla="*/ 177356 h 1161397"/>
              <a:gd name="connsiteX83" fmla="*/ 5375773 w 6884912"/>
              <a:gd name="connsiteY83" fmla="*/ 199913 h 1161397"/>
              <a:gd name="connsiteX84" fmla="*/ 5467502 w 6884912"/>
              <a:gd name="connsiteY84" fmla="*/ 250963 h 1161397"/>
              <a:gd name="connsiteX85" fmla="*/ 5592395 w 6884912"/>
              <a:gd name="connsiteY85" fmla="*/ 265434 h 1161397"/>
              <a:gd name="connsiteX86" fmla="*/ 5613532 w 6884912"/>
              <a:gd name="connsiteY86" fmla="*/ 273379 h 1161397"/>
              <a:gd name="connsiteX87" fmla="*/ 5642173 w 6884912"/>
              <a:gd name="connsiteY87" fmla="*/ 266904 h 1161397"/>
              <a:gd name="connsiteX88" fmla="*/ 5756910 w 6884912"/>
              <a:gd name="connsiteY88" fmla="*/ 239211 h 1161397"/>
              <a:gd name="connsiteX89" fmla="*/ 5846667 w 6884912"/>
              <a:gd name="connsiteY89" fmla="*/ 201786 h 1161397"/>
              <a:gd name="connsiteX90" fmla="*/ 5960732 w 6884912"/>
              <a:gd name="connsiteY90" fmla="*/ 220708 h 1161397"/>
              <a:gd name="connsiteX91" fmla="*/ 6029542 w 6884912"/>
              <a:gd name="connsiteY91" fmla="*/ 210339 h 1161397"/>
              <a:gd name="connsiteX92" fmla="*/ 6141123 w 6884912"/>
              <a:gd name="connsiteY92" fmla="*/ 159923 h 1161397"/>
              <a:gd name="connsiteX93" fmla="*/ 6290640 w 6884912"/>
              <a:gd name="connsiteY93" fmla="*/ 167441 h 1161397"/>
              <a:gd name="connsiteX94" fmla="*/ 6322806 w 6884912"/>
              <a:gd name="connsiteY94" fmla="*/ 213293 h 1161397"/>
              <a:gd name="connsiteX95" fmla="*/ 6380420 w 6884912"/>
              <a:gd name="connsiteY95" fmla="*/ 173195 h 1161397"/>
              <a:gd name="connsiteX96" fmla="*/ 6507891 w 6884912"/>
              <a:gd name="connsiteY96" fmla="*/ 118474 h 1161397"/>
              <a:gd name="connsiteX97" fmla="*/ 6571807 w 6884912"/>
              <a:gd name="connsiteY97" fmla="*/ 98636 h 1161397"/>
              <a:gd name="connsiteX98" fmla="*/ 6671880 w 6884912"/>
              <a:gd name="connsiteY98" fmla="*/ 82931 h 1161397"/>
              <a:gd name="connsiteX99" fmla="*/ 6702266 w 6884912"/>
              <a:gd name="connsiteY99" fmla="*/ 75470 h 1161397"/>
              <a:gd name="connsiteX100" fmla="*/ 6845802 w 6884912"/>
              <a:gd name="connsiteY100" fmla="*/ 24496 h 1161397"/>
              <a:gd name="connsiteX101" fmla="*/ 6884912 w 6884912"/>
              <a:gd name="connsiteY101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78135 w 6884912"/>
              <a:gd name="connsiteY16" fmla="*/ 698631 h 1161397"/>
              <a:gd name="connsiteX17" fmla="*/ 1178301 w 6884912"/>
              <a:gd name="connsiteY17" fmla="*/ 698094 h 1161397"/>
              <a:gd name="connsiteX18" fmla="*/ 1242716 w 6884912"/>
              <a:gd name="connsiteY18" fmla="*/ 698052 h 1161397"/>
              <a:gd name="connsiteX19" fmla="*/ 1299977 w 6884912"/>
              <a:gd name="connsiteY19" fmla="*/ 639196 h 1161397"/>
              <a:gd name="connsiteX20" fmla="*/ 1326190 w 6884912"/>
              <a:gd name="connsiteY20" fmla="*/ 625955 h 1161397"/>
              <a:gd name="connsiteX21" fmla="*/ 1339600 w 6884912"/>
              <a:gd name="connsiteY21" fmla="*/ 616295 h 1161397"/>
              <a:gd name="connsiteX22" fmla="*/ 1340054 w 6884912"/>
              <a:gd name="connsiteY22" fmla="*/ 614022 h 1161397"/>
              <a:gd name="connsiteX23" fmla="*/ 1391606 w 6884912"/>
              <a:gd name="connsiteY23" fmla="*/ 615229 h 1161397"/>
              <a:gd name="connsiteX24" fmla="*/ 1397565 w 6884912"/>
              <a:gd name="connsiteY24" fmla="*/ 611490 h 1161397"/>
              <a:gd name="connsiteX25" fmla="*/ 1432302 w 6884912"/>
              <a:gd name="connsiteY25" fmla="*/ 617267 h 1161397"/>
              <a:gd name="connsiteX26" fmla="*/ 1449644 w 6884912"/>
              <a:gd name="connsiteY26" fmla="*/ 617591 h 1161397"/>
              <a:gd name="connsiteX27" fmla="*/ 1455793 w 6884912"/>
              <a:gd name="connsiteY27" fmla="*/ 623174 h 1161397"/>
              <a:gd name="connsiteX28" fmla="*/ 1480758 w 6884912"/>
              <a:gd name="connsiteY28" fmla="*/ 620863 h 1161397"/>
              <a:gd name="connsiteX29" fmla="*/ 1483154 w 6884912"/>
              <a:gd name="connsiteY29" fmla="*/ 618527 h 1161397"/>
              <a:gd name="connsiteX30" fmla="*/ 1505495 w 6884912"/>
              <a:gd name="connsiteY30" fmla="*/ 624325 h 1161397"/>
              <a:gd name="connsiteX31" fmla="*/ 1526340 w 6884912"/>
              <a:gd name="connsiteY31" fmla="*/ 638496 h 1161397"/>
              <a:gd name="connsiteX32" fmla="*/ 1731986 w 6884912"/>
              <a:gd name="connsiteY32" fmla="*/ 589682 h 1161397"/>
              <a:gd name="connsiteX33" fmla="*/ 1927935 w 6884912"/>
              <a:gd name="connsiteY33" fmla="*/ 628540 h 1161397"/>
              <a:gd name="connsiteX34" fmla="*/ 2039075 w 6884912"/>
              <a:gd name="connsiteY34" fmla="*/ 599964 h 1161397"/>
              <a:gd name="connsiteX35" fmla="*/ 2066980 w 6884912"/>
              <a:gd name="connsiteY35" fmla="*/ 550413 h 1161397"/>
              <a:gd name="connsiteX36" fmla="*/ 2352236 w 6884912"/>
              <a:gd name="connsiteY36" fmla="*/ 519602 h 1161397"/>
              <a:gd name="connsiteX37" fmla="*/ 2420791 w 6884912"/>
              <a:gd name="connsiteY37" fmla="*/ 492826 h 1161397"/>
              <a:gd name="connsiteX38" fmla="*/ 2489932 w 6884912"/>
              <a:gd name="connsiteY38" fmla="*/ 507864 h 1161397"/>
              <a:gd name="connsiteX39" fmla="*/ 2512917 w 6884912"/>
              <a:gd name="connsiteY39" fmla="*/ 489127 h 1161397"/>
              <a:gd name="connsiteX40" fmla="*/ 2516783 w 6884912"/>
              <a:gd name="connsiteY40" fmla="*/ 485473 h 1161397"/>
              <a:gd name="connsiteX41" fmla="*/ 2534360 w 6884912"/>
              <a:gd name="connsiteY41" fmla="*/ 480064 h 1161397"/>
              <a:gd name="connsiteX42" fmla="*/ 2536691 w 6884912"/>
              <a:gd name="connsiteY42" fmla="*/ 467018 h 1161397"/>
              <a:gd name="connsiteX43" fmla="*/ 2561265 w 6884912"/>
              <a:gd name="connsiteY43" fmla="*/ 450623 h 1161397"/>
              <a:gd name="connsiteX44" fmla="*/ 2594349 w 6884912"/>
              <a:gd name="connsiteY44" fmla="*/ 443884 h 1161397"/>
              <a:gd name="connsiteX45" fmla="*/ 2754324 w 6884912"/>
              <a:gd name="connsiteY45" fmla="*/ 424766 h 1161397"/>
              <a:gd name="connsiteX46" fmla="*/ 2848470 w 6884912"/>
              <a:gd name="connsiteY46" fmla="*/ 405966 h 1161397"/>
              <a:gd name="connsiteX47" fmla="*/ 2881772 w 6884912"/>
              <a:gd name="connsiteY47" fmla="*/ 387260 h 1161397"/>
              <a:gd name="connsiteX48" fmla="*/ 2929932 w 6884912"/>
              <a:gd name="connsiteY48" fmla="*/ 368912 h 1161397"/>
              <a:gd name="connsiteX49" fmla="*/ 3013020 w 6884912"/>
              <a:gd name="connsiteY49" fmla="*/ 327578 h 1161397"/>
              <a:gd name="connsiteX50" fmla="*/ 3222191 w 6884912"/>
              <a:gd name="connsiteY50" fmla="*/ 307887 h 1161397"/>
              <a:gd name="connsiteX51" fmla="*/ 3227953 w 6884912"/>
              <a:gd name="connsiteY51" fmla="*/ 297650 h 1161397"/>
              <a:gd name="connsiteX52" fmla="*/ 3510042 w 6884912"/>
              <a:gd name="connsiteY52" fmla="*/ 311820 h 1161397"/>
              <a:gd name="connsiteX53" fmla="*/ 3626773 w 6884912"/>
              <a:gd name="connsiteY53" fmla="*/ 290452 h 1161397"/>
              <a:gd name="connsiteX54" fmla="*/ 3666217 w 6884912"/>
              <a:gd name="connsiteY54" fmla="*/ 273255 h 1161397"/>
              <a:gd name="connsiteX55" fmla="*/ 3732427 w 6884912"/>
              <a:gd name="connsiteY55" fmla="*/ 245039 h 1161397"/>
              <a:gd name="connsiteX56" fmla="*/ 3777022 w 6884912"/>
              <a:gd name="connsiteY56" fmla="*/ 200276 h 1161397"/>
              <a:gd name="connsiteX57" fmla="*/ 3791246 w 6884912"/>
              <a:gd name="connsiteY57" fmla="*/ 189996 h 1161397"/>
              <a:gd name="connsiteX58" fmla="*/ 3819864 w 6884912"/>
              <a:gd name="connsiteY58" fmla="*/ 194605 h 1161397"/>
              <a:gd name="connsiteX59" fmla="*/ 3830398 w 6884912"/>
              <a:gd name="connsiteY59" fmla="*/ 188383 h 1161397"/>
              <a:gd name="connsiteX60" fmla="*/ 3834360 w 6884912"/>
              <a:gd name="connsiteY60" fmla="*/ 188992 h 1161397"/>
              <a:gd name="connsiteX61" fmla="*/ 3843715 w 6884912"/>
              <a:gd name="connsiteY61" fmla="*/ 188752 h 1161397"/>
              <a:gd name="connsiteX62" fmla="*/ 3842609 w 6884912"/>
              <a:gd name="connsiteY62" fmla="*/ 197386 h 1161397"/>
              <a:gd name="connsiteX63" fmla="*/ 3853961 w 6884912"/>
              <a:gd name="connsiteY63" fmla="*/ 213380 h 1161397"/>
              <a:gd name="connsiteX64" fmla="*/ 3907640 w 6884912"/>
              <a:gd name="connsiteY64" fmla="*/ 207568 h 1161397"/>
              <a:gd name="connsiteX65" fmla="*/ 3910449 w 6884912"/>
              <a:gd name="connsiteY65" fmla="*/ 197808 h 1161397"/>
              <a:gd name="connsiteX66" fmla="*/ 3917197 w 6884912"/>
              <a:gd name="connsiteY66" fmla="*/ 196121 h 1161397"/>
              <a:gd name="connsiteX67" fmla="*/ 3922400 w 6884912"/>
              <a:gd name="connsiteY67" fmla="*/ 205056 h 1161397"/>
              <a:gd name="connsiteX68" fmla="*/ 4013061 w 6884912"/>
              <a:gd name="connsiteY68" fmla="*/ 224874 h 1161397"/>
              <a:gd name="connsiteX69" fmla="*/ 4220717 w 6884912"/>
              <a:gd name="connsiteY69" fmla="*/ 192946 h 1161397"/>
              <a:gd name="connsiteX70" fmla="*/ 4228802 w 6884912"/>
              <a:gd name="connsiteY70" fmla="*/ 201468 h 1161397"/>
              <a:gd name="connsiteX71" fmla="*/ 4289361 w 6884912"/>
              <a:gd name="connsiteY71" fmla="*/ 196642 h 1161397"/>
              <a:gd name="connsiteX72" fmla="*/ 4498913 w 6884912"/>
              <a:gd name="connsiteY72" fmla="*/ 118915 h 1161397"/>
              <a:gd name="connsiteX73" fmla="*/ 4617330 w 6884912"/>
              <a:gd name="connsiteY73" fmla="*/ 111163 h 1161397"/>
              <a:gd name="connsiteX74" fmla="*/ 4659778 w 6884912"/>
              <a:gd name="connsiteY74" fmla="*/ 118219 h 1161397"/>
              <a:gd name="connsiteX75" fmla="*/ 4730870 w 6884912"/>
              <a:gd name="connsiteY75" fmla="*/ 129432 h 1161397"/>
              <a:gd name="connsiteX76" fmla="*/ 4844073 w 6884912"/>
              <a:gd name="connsiteY76" fmla="*/ 161768 h 1161397"/>
              <a:gd name="connsiteX77" fmla="*/ 4856454 w 6884912"/>
              <a:gd name="connsiteY77" fmla="*/ 130488 h 1161397"/>
              <a:gd name="connsiteX78" fmla="*/ 4920038 w 6884912"/>
              <a:gd name="connsiteY78" fmla="*/ 140418 h 1161397"/>
              <a:gd name="connsiteX79" fmla="*/ 5016639 w 6884912"/>
              <a:gd name="connsiteY79" fmla="*/ 158905 h 1161397"/>
              <a:gd name="connsiteX80" fmla="*/ 5072009 w 6884912"/>
              <a:gd name="connsiteY80" fmla="*/ 161502 h 1161397"/>
              <a:gd name="connsiteX81" fmla="*/ 5223626 w 6884912"/>
              <a:gd name="connsiteY81" fmla="*/ 177356 h 1161397"/>
              <a:gd name="connsiteX82" fmla="*/ 5375773 w 6884912"/>
              <a:gd name="connsiteY82" fmla="*/ 199913 h 1161397"/>
              <a:gd name="connsiteX83" fmla="*/ 5467502 w 6884912"/>
              <a:gd name="connsiteY83" fmla="*/ 250963 h 1161397"/>
              <a:gd name="connsiteX84" fmla="*/ 5592395 w 6884912"/>
              <a:gd name="connsiteY84" fmla="*/ 265434 h 1161397"/>
              <a:gd name="connsiteX85" fmla="*/ 5613532 w 6884912"/>
              <a:gd name="connsiteY85" fmla="*/ 273379 h 1161397"/>
              <a:gd name="connsiteX86" fmla="*/ 5642173 w 6884912"/>
              <a:gd name="connsiteY86" fmla="*/ 266904 h 1161397"/>
              <a:gd name="connsiteX87" fmla="*/ 5756910 w 6884912"/>
              <a:gd name="connsiteY87" fmla="*/ 239211 h 1161397"/>
              <a:gd name="connsiteX88" fmla="*/ 5846667 w 6884912"/>
              <a:gd name="connsiteY88" fmla="*/ 201786 h 1161397"/>
              <a:gd name="connsiteX89" fmla="*/ 5960732 w 6884912"/>
              <a:gd name="connsiteY89" fmla="*/ 220708 h 1161397"/>
              <a:gd name="connsiteX90" fmla="*/ 6029542 w 6884912"/>
              <a:gd name="connsiteY90" fmla="*/ 210339 h 1161397"/>
              <a:gd name="connsiteX91" fmla="*/ 6141123 w 6884912"/>
              <a:gd name="connsiteY91" fmla="*/ 159923 h 1161397"/>
              <a:gd name="connsiteX92" fmla="*/ 6290640 w 6884912"/>
              <a:gd name="connsiteY92" fmla="*/ 167441 h 1161397"/>
              <a:gd name="connsiteX93" fmla="*/ 6322806 w 6884912"/>
              <a:gd name="connsiteY93" fmla="*/ 213293 h 1161397"/>
              <a:gd name="connsiteX94" fmla="*/ 6380420 w 6884912"/>
              <a:gd name="connsiteY94" fmla="*/ 173195 h 1161397"/>
              <a:gd name="connsiteX95" fmla="*/ 6507891 w 6884912"/>
              <a:gd name="connsiteY95" fmla="*/ 118474 h 1161397"/>
              <a:gd name="connsiteX96" fmla="*/ 6571807 w 6884912"/>
              <a:gd name="connsiteY96" fmla="*/ 98636 h 1161397"/>
              <a:gd name="connsiteX97" fmla="*/ 6671880 w 6884912"/>
              <a:gd name="connsiteY97" fmla="*/ 82931 h 1161397"/>
              <a:gd name="connsiteX98" fmla="*/ 6702266 w 6884912"/>
              <a:gd name="connsiteY98" fmla="*/ 75470 h 1161397"/>
              <a:gd name="connsiteX99" fmla="*/ 6845802 w 6884912"/>
              <a:gd name="connsiteY99" fmla="*/ 24496 h 1161397"/>
              <a:gd name="connsiteX100" fmla="*/ 6884912 w 6884912"/>
              <a:gd name="connsiteY100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78135 w 6884912"/>
              <a:gd name="connsiteY15" fmla="*/ 698631 h 1161397"/>
              <a:gd name="connsiteX16" fmla="*/ 1178301 w 6884912"/>
              <a:gd name="connsiteY16" fmla="*/ 698094 h 1161397"/>
              <a:gd name="connsiteX17" fmla="*/ 1242716 w 6884912"/>
              <a:gd name="connsiteY17" fmla="*/ 698052 h 1161397"/>
              <a:gd name="connsiteX18" fmla="*/ 1299977 w 6884912"/>
              <a:gd name="connsiteY18" fmla="*/ 639196 h 1161397"/>
              <a:gd name="connsiteX19" fmla="*/ 1326190 w 6884912"/>
              <a:gd name="connsiteY19" fmla="*/ 625955 h 1161397"/>
              <a:gd name="connsiteX20" fmla="*/ 1339600 w 6884912"/>
              <a:gd name="connsiteY20" fmla="*/ 616295 h 1161397"/>
              <a:gd name="connsiteX21" fmla="*/ 1340054 w 6884912"/>
              <a:gd name="connsiteY21" fmla="*/ 614022 h 1161397"/>
              <a:gd name="connsiteX22" fmla="*/ 1391606 w 6884912"/>
              <a:gd name="connsiteY22" fmla="*/ 615229 h 1161397"/>
              <a:gd name="connsiteX23" fmla="*/ 1397565 w 6884912"/>
              <a:gd name="connsiteY23" fmla="*/ 611490 h 1161397"/>
              <a:gd name="connsiteX24" fmla="*/ 1432302 w 6884912"/>
              <a:gd name="connsiteY24" fmla="*/ 617267 h 1161397"/>
              <a:gd name="connsiteX25" fmla="*/ 1449644 w 6884912"/>
              <a:gd name="connsiteY25" fmla="*/ 617591 h 1161397"/>
              <a:gd name="connsiteX26" fmla="*/ 1455793 w 6884912"/>
              <a:gd name="connsiteY26" fmla="*/ 623174 h 1161397"/>
              <a:gd name="connsiteX27" fmla="*/ 1480758 w 6884912"/>
              <a:gd name="connsiteY27" fmla="*/ 620863 h 1161397"/>
              <a:gd name="connsiteX28" fmla="*/ 1483154 w 6884912"/>
              <a:gd name="connsiteY28" fmla="*/ 618527 h 1161397"/>
              <a:gd name="connsiteX29" fmla="*/ 1505495 w 6884912"/>
              <a:gd name="connsiteY29" fmla="*/ 624325 h 1161397"/>
              <a:gd name="connsiteX30" fmla="*/ 1526340 w 6884912"/>
              <a:gd name="connsiteY30" fmla="*/ 638496 h 1161397"/>
              <a:gd name="connsiteX31" fmla="*/ 1731986 w 6884912"/>
              <a:gd name="connsiteY31" fmla="*/ 589682 h 1161397"/>
              <a:gd name="connsiteX32" fmla="*/ 1927935 w 6884912"/>
              <a:gd name="connsiteY32" fmla="*/ 628540 h 1161397"/>
              <a:gd name="connsiteX33" fmla="*/ 2039075 w 6884912"/>
              <a:gd name="connsiteY33" fmla="*/ 599964 h 1161397"/>
              <a:gd name="connsiteX34" fmla="*/ 2066980 w 6884912"/>
              <a:gd name="connsiteY34" fmla="*/ 550413 h 1161397"/>
              <a:gd name="connsiteX35" fmla="*/ 2352236 w 6884912"/>
              <a:gd name="connsiteY35" fmla="*/ 519602 h 1161397"/>
              <a:gd name="connsiteX36" fmla="*/ 2420791 w 6884912"/>
              <a:gd name="connsiteY36" fmla="*/ 492826 h 1161397"/>
              <a:gd name="connsiteX37" fmla="*/ 2489932 w 6884912"/>
              <a:gd name="connsiteY37" fmla="*/ 507864 h 1161397"/>
              <a:gd name="connsiteX38" fmla="*/ 2512917 w 6884912"/>
              <a:gd name="connsiteY38" fmla="*/ 489127 h 1161397"/>
              <a:gd name="connsiteX39" fmla="*/ 2516783 w 6884912"/>
              <a:gd name="connsiteY39" fmla="*/ 485473 h 1161397"/>
              <a:gd name="connsiteX40" fmla="*/ 2534360 w 6884912"/>
              <a:gd name="connsiteY40" fmla="*/ 480064 h 1161397"/>
              <a:gd name="connsiteX41" fmla="*/ 2536691 w 6884912"/>
              <a:gd name="connsiteY41" fmla="*/ 467018 h 1161397"/>
              <a:gd name="connsiteX42" fmla="*/ 2561265 w 6884912"/>
              <a:gd name="connsiteY42" fmla="*/ 450623 h 1161397"/>
              <a:gd name="connsiteX43" fmla="*/ 2594349 w 6884912"/>
              <a:gd name="connsiteY43" fmla="*/ 443884 h 1161397"/>
              <a:gd name="connsiteX44" fmla="*/ 2754324 w 6884912"/>
              <a:gd name="connsiteY44" fmla="*/ 424766 h 1161397"/>
              <a:gd name="connsiteX45" fmla="*/ 2848470 w 6884912"/>
              <a:gd name="connsiteY45" fmla="*/ 405966 h 1161397"/>
              <a:gd name="connsiteX46" fmla="*/ 2881772 w 6884912"/>
              <a:gd name="connsiteY46" fmla="*/ 387260 h 1161397"/>
              <a:gd name="connsiteX47" fmla="*/ 2929932 w 6884912"/>
              <a:gd name="connsiteY47" fmla="*/ 368912 h 1161397"/>
              <a:gd name="connsiteX48" fmla="*/ 3013020 w 6884912"/>
              <a:gd name="connsiteY48" fmla="*/ 327578 h 1161397"/>
              <a:gd name="connsiteX49" fmla="*/ 3222191 w 6884912"/>
              <a:gd name="connsiteY49" fmla="*/ 307887 h 1161397"/>
              <a:gd name="connsiteX50" fmla="*/ 3227953 w 6884912"/>
              <a:gd name="connsiteY50" fmla="*/ 297650 h 1161397"/>
              <a:gd name="connsiteX51" fmla="*/ 3510042 w 6884912"/>
              <a:gd name="connsiteY51" fmla="*/ 311820 h 1161397"/>
              <a:gd name="connsiteX52" fmla="*/ 3626773 w 6884912"/>
              <a:gd name="connsiteY52" fmla="*/ 290452 h 1161397"/>
              <a:gd name="connsiteX53" fmla="*/ 3666217 w 6884912"/>
              <a:gd name="connsiteY53" fmla="*/ 273255 h 1161397"/>
              <a:gd name="connsiteX54" fmla="*/ 3732427 w 6884912"/>
              <a:gd name="connsiteY54" fmla="*/ 245039 h 1161397"/>
              <a:gd name="connsiteX55" fmla="*/ 3777022 w 6884912"/>
              <a:gd name="connsiteY55" fmla="*/ 200276 h 1161397"/>
              <a:gd name="connsiteX56" fmla="*/ 3791246 w 6884912"/>
              <a:gd name="connsiteY56" fmla="*/ 189996 h 1161397"/>
              <a:gd name="connsiteX57" fmla="*/ 3819864 w 6884912"/>
              <a:gd name="connsiteY57" fmla="*/ 194605 h 1161397"/>
              <a:gd name="connsiteX58" fmla="*/ 3830398 w 6884912"/>
              <a:gd name="connsiteY58" fmla="*/ 188383 h 1161397"/>
              <a:gd name="connsiteX59" fmla="*/ 3834360 w 6884912"/>
              <a:gd name="connsiteY59" fmla="*/ 188992 h 1161397"/>
              <a:gd name="connsiteX60" fmla="*/ 3843715 w 6884912"/>
              <a:gd name="connsiteY60" fmla="*/ 188752 h 1161397"/>
              <a:gd name="connsiteX61" fmla="*/ 3842609 w 6884912"/>
              <a:gd name="connsiteY61" fmla="*/ 197386 h 1161397"/>
              <a:gd name="connsiteX62" fmla="*/ 3853961 w 6884912"/>
              <a:gd name="connsiteY62" fmla="*/ 213380 h 1161397"/>
              <a:gd name="connsiteX63" fmla="*/ 3907640 w 6884912"/>
              <a:gd name="connsiteY63" fmla="*/ 207568 h 1161397"/>
              <a:gd name="connsiteX64" fmla="*/ 3910449 w 6884912"/>
              <a:gd name="connsiteY64" fmla="*/ 197808 h 1161397"/>
              <a:gd name="connsiteX65" fmla="*/ 3917197 w 6884912"/>
              <a:gd name="connsiteY65" fmla="*/ 196121 h 1161397"/>
              <a:gd name="connsiteX66" fmla="*/ 3922400 w 6884912"/>
              <a:gd name="connsiteY66" fmla="*/ 205056 h 1161397"/>
              <a:gd name="connsiteX67" fmla="*/ 4013061 w 6884912"/>
              <a:gd name="connsiteY67" fmla="*/ 224874 h 1161397"/>
              <a:gd name="connsiteX68" fmla="*/ 4220717 w 6884912"/>
              <a:gd name="connsiteY68" fmla="*/ 192946 h 1161397"/>
              <a:gd name="connsiteX69" fmla="*/ 4228802 w 6884912"/>
              <a:gd name="connsiteY69" fmla="*/ 201468 h 1161397"/>
              <a:gd name="connsiteX70" fmla="*/ 4289361 w 6884912"/>
              <a:gd name="connsiteY70" fmla="*/ 196642 h 1161397"/>
              <a:gd name="connsiteX71" fmla="*/ 4498913 w 6884912"/>
              <a:gd name="connsiteY71" fmla="*/ 118915 h 1161397"/>
              <a:gd name="connsiteX72" fmla="*/ 4617330 w 6884912"/>
              <a:gd name="connsiteY72" fmla="*/ 111163 h 1161397"/>
              <a:gd name="connsiteX73" fmla="*/ 4659778 w 6884912"/>
              <a:gd name="connsiteY73" fmla="*/ 118219 h 1161397"/>
              <a:gd name="connsiteX74" fmla="*/ 4730870 w 6884912"/>
              <a:gd name="connsiteY74" fmla="*/ 129432 h 1161397"/>
              <a:gd name="connsiteX75" fmla="*/ 4844073 w 6884912"/>
              <a:gd name="connsiteY75" fmla="*/ 161768 h 1161397"/>
              <a:gd name="connsiteX76" fmla="*/ 4856454 w 6884912"/>
              <a:gd name="connsiteY76" fmla="*/ 130488 h 1161397"/>
              <a:gd name="connsiteX77" fmla="*/ 4920038 w 6884912"/>
              <a:gd name="connsiteY77" fmla="*/ 140418 h 1161397"/>
              <a:gd name="connsiteX78" fmla="*/ 5016639 w 6884912"/>
              <a:gd name="connsiteY78" fmla="*/ 158905 h 1161397"/>
              <a:gd name="connsiteX79" fmla="*/ 5072009 w 6884912"/>
              <a:gd name="connsiteY79" fmla="*/ 161502 h 1161397"/>
              <a:gd name="connsiteX80" fmla="*/ 5223626 w 6884912"/>
              <a:gd name="connsiteY80" fmla="*/ 177356 h 1161397"/>
              <a:gd name="connsiteX81" fmla="*/ 5375773 w 6884912"/>
              <a:gd name="connsiteY81" fmla="*/ 199913 h 1161397"/>
              <a:gd name="connsiteX82" fmla="*/ 5467502 w 6884912"/>
              <a:gd name="connsiteY82" fmla="*/ 250963 h 1161397"/>
              <a:gd name="connsiteX83" fmla="*/ 5592395 w 6884912"/>
              <a:gd name="connsiteY83" fmla="*/ 265434 h 1161397"/>
              <a:gd name="connsiteX84" fmla="*/ 5613532 w 6884912"/>
              <a:gd name="connsiteY84" fmla="*/ 273379 h 1161397"/>
              <a:gd name="connsiteX85" fmla="*/ 5642173 w 6884912"/>
              <a:gd name="connsiteY85" fmla="*/ 266904 h 1161397"/>
              <a:gd name="connsiteX86" fmla="*/ 5756910 w 6884912"/>
              <a:gd name="connsiteY86" fmla="*/ 239211 h 1161397"/>
              <a:gd name="connsiteX87" fmla="*/ 5846667 w 6884912"/>
              <a:gd name="connsiteY87" fmla="*/ 201786 h 1161397"/>
              <a:gd name="connsiteX88" fmla="*/ 5960732 w 6884912"/>
              <a:gd name="connsiteY88" fmla="*/ 220708 h 1161397"/>
              <a:gd name="connsiteX89" fmla="*/ 6029542 w 6884912"/>
              <a:gd name="connsiteY89" fmla="*/ 210339 h 1161397"/>
              <a:gd name="connsiteX90" fmla="*/ 6141123 w 6884912"/>
              <a:gd name="connsiteY90" fmla="*/ 159923 h 1161397"/>
              <a:gd name="connsiteX91" fmla="*/ 6290640 w 6884912"/>
              <a:gd name="connsiteY91" fmla="*/ 167441 h 1161397"/>
              <a:gd name="connsiteX92" fmla="*/ 6322806 w 6884912"/>
              <a:gd name="connsiteY92" fmla="*/ 213293 h 1161397"/>
              <a:gd name="connsiteX93" fmla="*/ 6380420 w 6884912"/>
              <a:gd name="connsiteY93" fmla="*/ 173195 h 1161397"/>
              <a:gd name="connsiteX94" fmla="*/ 6507891 w 6884912"/>
              <a:gd name="connsiteY94" fmla="*/ 118474 h 1161397"/>
              <a:gd name="connsiteX95" fmla="*/ 6571807 w 6884912"/>
              <a:gd name="connsiteY95" fmla="*/ 98636 h 1161397"/>
              <a:gd name="connsiteX96" fmla="*/ 6671880 w 6884912"/>
              <a:gd name="connsiteY96" fmla="*/ 82931 h 1161397"/>
              <a:gd name="connsiteX97" fmla="*/ 6702266 w 6884912"/>
              <a:gd name="connsiteY97" fmla="*/ 75470 h 1161397"/>
              <a:gd name="connsiteX98" fmla="*/ 6845802 w 6884912"/>
              <a:gd name="connsiteY98" fmla="*/ 24496 h 1161397"/>
              <a:gd name="connsiteX99" fmla="*/ 6884912 w 6884912"/>
              <a:gd name="connsiteY99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78135 w 6884912"/>
              <a:gd name="connsiteY15" fmla="*/ 698631 h 1161397"/>
              <a:gd name="connsiteX16" fmla="*/ 1242716 w 6884912"/>
              <a:gd name="connsiteY16" fmla="*/ 698052 h 1161397"/>
              <a:gd name="connsiteX17" fmla="*/ 1299977 w 6884912"/>
              <a:gd name="connsiteY17" fmla="*/ 639196 h 1161397"/>
              <a:gd name="connsiteX18" fmla="*/ 1326190 w 6884912"/>
              <a:gd name="connsiteY18" fmla="*/ 625955 h 1161397"/>
              <a:gd name="connsiteX19" fmla="*/ 1339600 w 6884912"/>
              <a:gd name="connsiteY19" fmla="*/ 616295 h 1161397"/>
              <a:gd name="connsiteX20" fmla="*/ 1340054 w 6884912"/>
              <a:gd name="connsiteY20" fmla="*/ 614022 h 1161397"/>
              <a:gd name="connsiteX21" fmla="*/ 1391606 w 6884912"/>
              <a:gd name="connsiteY21" fmla="*/ 615229 h 1161397"/>
              <a:gd name="connsiteX22" fmla="*/ 1397565 w 6884912"/>
              <a:gd name="connsiteY22" fmla="*/ 611490 h 1161397"/>
              <a:gd name="connsiteX23" fmla="*/ 1432302 w 6884912"/>
              <a:gd name="connsiteY23" fmla="*/ 617267 h 1161397"/>
              <a:gd name="connsiteX24" fmla="*/ 1449644 w 6884912"/>
              <a:gd name="connsiteY24" fmla="*/ 617591 h 1161397"/>
              <a:gd name="connsiteX25" fmla="*/ 1455793 w 6884912"/>
              <a:gd name="connsiteY25" fmla="*/ 623174 h 1161397"/>
              <a:gd name="connsiteX26" fmla="*/ 1480758 w 6884912"/>
              <a:gd name="connsiteY26" fmla="*/ 620863 h 1161397"/>
              <a:gd name="connsiteX27" fmla="*/ 1483154 w 6884912"/>
              <a:gd name="connsiteY27" fmla="*/ 618527 h 1161397"/>
              <a:gd name="connsiteX28" fmla="*/ 1505495 w 6884912"/>
              <a:gd name="connsiteY28" fmla="*/ 624325 h 1161397"/>
              <a:gd name="connsiteX29" fmla="*/ 1526340 w 6884912"/>
              <a:gd name="connsiteY29" fmla="*/ 638496 h 1161397"/>
              <a:gd name="connsiteX30" fmla="*/ 1731986 w 6884912"/>
              <a:gd name="connsiteY30" fmla="*/ 589682 h 1161397"/>
              <a:gd name="connsiteX31" fmla="*/ 1927935 w 6884912"/>
              <a:gd name="connsiteY31" fmla="*/ 628540 h 1161397"/>
              <a:gd name="connsiteX32" fmla="*/ 2039075 w 6884912"/>
              <a:gd name="connsiteY32" fmla="*/ 599964 h 1161397"/>
              <a:gd name="connsiteX33" fmla="*/ 2066980 w 6884912"/>
              <a:gd name="connsiteY33" fmla="*/ 550413 h 1161397"/>
              <a:gd name="connsiteX34" fmla="*/ 2352236 w 6884912"/>
              <a:gd name="connsiteY34" fmla="*/ 519602 h 1161397"/>
              <a:gd name="connsiteX35" fmla="*/ 2420791 w 6884912"/>
              <a:gd name="connsiteY35" fmla="*/ 492826 h 1161397"/>
              <a:gd name="connsiteX36" fmla="*/ 2489932 w 6884912"/>
              <a:gd name="connsiteY36" fmla="*/ 507864 h 1161397"/>
              <a:gd name="connsiteX37" fmla="*/ 2512917 w 6884912"/>
              <a:gd name="connsiteY37" fmla="*/ 489127 h 1161397"/>
              <a:gd name="connsiteX38" fmla="*/ 2516783 w 6884912"/>
              <a:gd name="connsiteY38" fmla="*/ 485473 h 1161397"/>
              <a:gd name="connsiteX39" fmla="*/ 2534360 w 6884912"/>
              <a:gd name="connsiteY39" fmla="*/ 480064 h 1161397"/>
              <a:gd name="connsiteX40" fmla="*/ 2536691 w 6884912"/>
              <a:gd name="connsiteY40" fmla="*/ 467018 h 1161397"/>
              <a:gd name="connsiteX41" fmla="*/ 2561265 w 6884912"/>
              <a:gd name="connsiteY41" fmla="*/ 450623 h 1161397"/>
              <a:gd name="connsiteX42" fmla="*/ 2594349 w 6884912"/>
              <a:gd name="connsiteY42" fmla="*/ 443884 h 1161397"/>
              <a:gd name="connsiteX43" fmla="*/ 2754324 w 6884912"/>
              <a:gd name="connsiteY43" fmla="*/ 424766 h 1161397"/>
              <a:gd name="connsiteX44" fmla="*/ 2848470 w 6884912"/>
              <a:gd name="connsiteY44" fmla="*/ 405966 h 1161397"/>
              <a:gd name="connsiteX45" fmla="*/ 2881772 w 6884912"/>
              <a:gd name="connsiteY45" fmla="*/ 387260 h 1161397"/>
              <a:gd name="connsiteX46" fmla="*/ 2929932 w 6884912"/>
              <a:gd name="connsiteY46" fmla="*/ 368912 h 1161397"/>
              <a:gd name="connsiteX47" fmla="*/ 3013020 w 6884912"/>
              <a:gd name="connsiteY47" fmla="*/ 327578 h 1161397"/>
              <a:gd name="connsiteX48" fmla="*/ 3222191 w 6884912"/>
              <a:gd name="connsiteY48" fmla="*/ 307887 h 1161397"/>
              <a:gd name="connsiteX49" fmla="*/ 3227953 w 6884912"/>
              <a:gd name="connsiteY49" fmla="*/ 297650 h 1161397"/>
              <a:gd name="connsiteX50" fmla="*/ 3510042 w 6884912"/>
              <a:gd name="connsiteY50" fmla="*/ 311820 h 1161397"/>
              <a:gd name="connsiteX51" fmla="*/ 3626773 w 6884912"/>
              <a:gd name="connsiteY51" fmla="*/ 290452 h 1161397"/>
              <a:gd name="connsiteX52" fmla="*/ 3666217 w 6884912"/>
              <a:gd name="connsiteY52" fmla="*/ 273255 h 1161397"/>
              <a:gd name="connsiteX53" fmla="*/ 3732427 w 6884912"/>
              <a:gd name="connsiteY53" fmla="*/ 245039 h 1161397"/>
              <a:gd name="connsiteX54" fmla="*/ 3777022 w 6884912"/>
              <a:gd name="connsiteY54" fmla="*/ 200276 h 1161397"/>
              <a:gd name="connsiteX55" fmla="*/ 3791246 w 6884912"/>
              <a:gd name="connsiteY55" fmla="*/ 189996 h 1161397"/>
              <a:gd name="connsiteX56" fmla="*/ 3819864 w 6884912"/>
              <a:gd name="connsiteY56" fmla="*/ 194605 h 1161397"/>
              <a:gd name="connsiteX57" fmla="*/ 3830398 w 6884912"/>
              <a:gd name="connsiteY57" fmla="*/ 188383 h 1161397"/>
              <a:gd name="connsiteX58" fmla="*/ 3834360 w 6884912"/>
              <a:gd name="connsiteY58" fmla="*/ 188992 h 1161397"/>
              <a:gd name="connsiteX59" fmla="*/ 3843715 w 6884912"/>
              <a:gd name="connsiteY59" fmla="*/ 188752 h 1161397"/>
              <a:gd name="connsiteX60" fmla="*/ 3842609 w 6884912"/>
              <a:gd name="connsiteY60" fmla="*/ 197386 h 1161397"/>
              <a:gd name="connsiteX61" fmla="*/ 3853961 w 6884912"/>
              <a:gd name="connsiteY61" fmla="*/ 213380 h 1161397"/>
              <a:gd name="connsiteX62" fmla="*/ 3907640 w 6884912"/>
              <a:gd name="connsiteY62" fmla="*/ 207568 h 1161397"/>
              <a:gd name="connsiteX63" fmla="*/ 3910449 w 6884912"/>
              <a:gd name="connsiteY63" fmla="*/ 197808 h 1161397"/>
              <a:gd name="connsiteX64" fmla="*/ 3917197 w 6884912"/>
              <a:gd name="connsiteY64" fmla="*/ 196121 h 1161397"/>
              <a:gd name="connsiteX65" fmla="*/ 3922400 w 6884912"/>
              <a:gd name="connsiteY65" fmla="*/ 205056 h 1161397"/>
              <a:gd name="connsiteX66" fmla="*/ 4013061 w 6884912"/>
              <a:gd name="connsiteY66" fmla="*/ 224874 h 1161397"/>
              <a:gd name="connsiteX67" fmla="*/ 4220717 w 6884912"/>
              <a:gd name="connsiteY67" fmla="*/ 192946 h 1161397"/>
              <a:gd name="connsiteX68" fmla="*/ 4228802 w 6884912"/>
              <a:gd name="connsiteY68" fmla="*/ 201468 h 1161397"/>
              <a:gd name="connsiteX69" fmla="*/ 4289361 w 6884912"/>
              <a:gd name="connsiteY69" fmla="*/ 196642 h 1161397"/>
              <a:gd name="connsiteX70" fmla="*/ 4498913 w 6884912"/>
              <a:gd name="connsiteY70" fmla="*/ 118915 h 1161397"/>
              <a:gd name="connsiteX71" fmla="*/ 4617330 w 6884912"/>
              <a:gd name="connsiteY71" fmla="*/ 111163 h 1161397"/>
              <a:gd name="connsiteX72" fmla="*/ 4659778 w 6884912"/>
              <a:gd name="connsiteY72" fmla="*/ 118219 h 1161397"/>
              <a:gd name="connsiteX73" fmla="*/ 4730870 w 6884912"/>
              <a:gd name="connsiteY73" fmla="*/ 129432 h 1161397"/>
              <a:gd name="connsiteX74" fmla="*/ 4844073 w 6884912"/>
              <a:gd name="connsiteY74" fmla="*/ 161768 h 1161397"/>
              <a:gd name="connsiteX75" fmla="*/ 4856454 w 6884912"/>
              <a:gd name="connsiteY75" fmla="*/ 130488 h 1161397"/>
              <a:gd name="connsiteX76" fmla="*/ 4920038 w 6884912"/>
              <a:gd name="connsiteY76" fmla="*/ 140418 h 1161397"/>
              <a:gd name="connsiteX77" fmla="*/ 5016639 w 6884912"/>
              <a:gd name="connsiteY77" fmla="*/ 158905 h 1161397"/>
              <a:gd name="connsiteX78" fmla="*/ 5072009 w 6884912"/>
              <a:gd name="connsiteY78" fmla="*/ 161502 h 1161397"/>
              <a:gd name="connsiteX79" fmla="*/ 5223626 w 6884912"/>
              <a:gd name="connsiteY79" fmla="*/ 177356 h 1161397"/>
              <a:gd name="connsiteX80" fmla="*/ 5375773 w 6884912"/>
              <a:gd name="connsiteY80" fmla="*/ 199913 h 1161397"/>
              <a:gd name="connsiteX81" fmla="*/ 5467502 w 6884912"/>
              <a:gd name="connsiteY81" fmla="*/ 250963 h 1161397"/>
              <a:gd name="connsiteX82" fmla="*/ 5592395 w 6884912"/>
              <a:gd name="connsiteY82" fmla="*/ 265434 h 1161397"/>
              <a:gd name="connsiteX83" fmla="*/ 5613532 w 6884912"/>
              <a:gd name="connsiteY83" fmla="*/ 273379 h 1161397"/>
              <a:gd name="connsiteX84" fmla="*/ 5642173 w 6884912"/>
              <a:gd name="connsiteY84" fmla="*/ 266904 h 1161397"/>
              <a:gd name="connsiteX85" fmla="*/ 5756910 w 6884912"/>
              <a:gd name="connsiteY85" fmla="*/ 239211 h 1161397"/>
              <a:gd name="connsiteX86" fmla="*/ 5846667 w 6884912"/>
              <a:gd name="connsiteY86" fmla="*/ 201786 h 1161397"/>
              <a:gd name="connsiteX87" fmla="*/ 5960732 w 6884912"/>
              <a:gd name="connsiteY87" fmla="*/ 220708 h 1161397"/>
              <a:gd name="connsiteX88" fmla="*/ 6029542 w 6884912"/>
              <a:gd name="connsiteY88" fmla="*/ 210339 h 1161397"/>
              <a:gd name="connsiteX89" fmla="*/ 6141123 w 6884912"/>
              <a:gd name="connsiteY89" fmla="*/ 159923 h 1161397"/>
              <a:gd name="connsiteX90" fmla="*/ 6290640 w 6884912"/>
              <a:gd name="connsiteY90" fmla="*/ 167441 h 1161397"/>
              <a:gd name="connsiteX91" fmla="*/ 6322806 w 6884912"/>
              <a:gd name="connsiteY91" fmla="*/ 213293 h 1161397"/>
              <a:gd name="connsiteX92" fmla="*/ 6380420 w 6884912"/>
              <a:gd name="connsiteY92" fmla="*/ 173195 h 1161397"/>
              <a:gd name="connsiteX93" fmla="*/ 6507891 w 6884912"/>
              <a:gd name="connsiteY93" fmla="*/ 118474 h 1161397"/>
              <a:gd name="connsiteX94" fmla="*/ 6571807 w 6884912"/>
              <a:gd name="connsiteY94" fmla="*/ 98636 h 1161397"/>
              <a:gd name="connsiteX95" fmla="*/ 6671880 w 6884912"/>
              <a:gd name="connsiteY95" fmla="*/ 82931 h 1161397"/>
              <a:gd name="connsiteX96" fmla="*/ 6702266 w 6884912"/>
              <a:gd name="connsiteY96" fmla="*/ 75470 h 1161397"/>
              <a:gd name="connsiteX97" fmla="*/ 6845802 w 6884912"/>
              <a:gd name="connsiteY97" fmla="*/ 24496 h 1161397"/>
              <a:gd name="connsiteX98" fmla="*/ 6884912 w 6884912"/>
              <a:gd name="connsiteY98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207847 w 6884912"/>
              <a:gd name="connsiteY15" fmla="*/ 689087 h 1161397"/>
              <a:gd name="connsiteX16" fmla="*/ 1242716 w 6884912"/>
              <a:gd name="connsiteY16" fmla="*/ 698052 h 1161397"/>
              <a:gd name="connsiteX17" fmla="*/ 1299977 w 6884912"/>
              <a:gd name="connsiteY17" fmla="*/ 639196 h 1161397"/>
              <a:gd name="connsiteX18" fmla="*/ 1326190 w 6884912"/>
              <a:gd name="connsiteY18" fmla="*/ 625955 h 1161397"/>
              <a:gd name="connsiteX19" fmla="*/ 1339600 w 6884912"/>
              <a:gd name="connsiteY19" fmla="*/ 616295 h 1161397"/>
              <a:gd name="connsiteX20" fmla="*/ 1340054 w 6884912"/>
              <a:gd name="connsiteY20" fmla="*/ 614022 h 1161397"/>
              <a:gd name="connsiteX21" fmla="*/ 1391606 w 6884912"/>
              <a:gd name="connsiteY21" fmla="*/ 615229 h 1161397"/>
              <a:gd name="connsiteX22" fmla="*/ 1397565 w 6884912"/>
              <a:gd name="connsiteY22" fmla="*/ 611490 h 1161397"/>
              <a:gd name="connsiteX23" fmla="*/ 1432302 w 6884912"/>
              <a:gd name="connsiteY23" fmla="*/ 617267 h 1161397"/>
              <a:gd name="connsiteX24" fmla="*/ 1449644 w 6884912"/>
              <a:gd name="connsiteY24" fmla="*/ 617591 h 1161397"/>
              <a:gd name="connsiteX25" fmla="*/ 1455793 w 6884912"/>
              <a:gd name="connsiteY25" fmla="*/ 623174 h 1161397"/>
              <a:gd name="connsiteX26" fmla="*/ 1480758 w 6884912"/>
              <a:gd name="connsiteY26" fmla="*/ 620863 h 1161397"/>
              <a:gd name="connsiteX27" fmla="*/ 1483154 w 6884912"/>
              <a:gd name="connsiteY27" fmla="*/ 618527 h 1161397"/>
              <a:gd name="connsiteX28" fmla="*/ 1505495 w 6884912"/>
              <a:gd name="connsiteY28" fmla="*/ 624325 h 1161397"/>
              <a:gd name="connsiteX29" fmla="*/ 1526340 w 6884912"/>
              <a:gd name="connsiteY29" fmla="*/ 638496 h 1161397"/>
              <a:gd name="connsiteX30" fmla="*/ 1731986 w 6884912"/>
              <a:gd name="connsiteY30" fmla="*/ 589682 h 1161397"/>
              <a:gd name="connsiteX31" fmla="*/ 1927935 w 6884912"/>
              <a:gd name="connsiteY31" fmla="*/ 628540 h 1161397"/>
              <a:gd name="connsiteX32" fmla="*/ 2039075 w 6884912"/>
              <a:gd name="connsiteY32" fmla="*/ 599964 h 1161397"/>
              <a:gd name="connsiteX33" fmla="*/ 2066980 w 6884912"/>
              <a:gd name="connsiteY33" fmla="*/ 550413 h 1161397"/>
              <a:gd name="connsiteX34" fmla="*/ 2352236 w 6884912"/>
              <a:gd name="connsiteY34" fmla="*/ 519602 h 1161397"/>
              <a:gd name="connsiteX35" fmla="*/ 2420791 w 6884912"/>
              <a:gd name="connsiteY35" fmla="*/ 492826 h 1161397"/>
              <a:gd name="connsiteX36" fmla="*/ 2489932 w 6884912"/>
              <a:gd name="connsiteY36" fmla="*/ 507864 h 1161397"/>
              <a:gd name="connsiteX37" fmla="*/ 2512917 w 6884912"/>
              <a:gd name="connsiteY37" fmla="*/ 489127 h 1161397"/>
              <a:gd name="connsiteX38" fmla="*/ 2516783 w 6884912"/>
              <a:gd name="connsiteY38" fmla="*/ 485473 h 1161397"/>
              <a:gd name="connsiteX39" fmla="*/ 2534360 w 6884912"/>
              <a:gd name="connsiteY39" fmla="*/ 480064 h 1161397"/>
              <a:gd name="connsiteX40" fmla="*/ 2536691 w 6884912"/>
              <a:gd name="connsiteY40" fmla="*/ 467018 h 1161397"/>
              <a:gd name="connsiteX41" fmla="*/ 2561265 w 6884912"/>
              <a:gd name="connsiteY41" fmla="*/ 450623 h 1161397"/>
              <a:gd name="connsiteX42" fmla="*/ 2594349 w 6884912"/>
              <a:gd name="connsiteY42" fmla="*/ 443884 h 1161397"/>
              <a:gd name="connsiteX43" fmla="*/ 2754324 w 6884912"/>
              <a:gd name="connsiteY43" fmla="*/ 424766 h 1161397"/>
              <a:gd name="connsiteX44" fmla="*/ 2848470 w 6884912"/>
              <a:gd name="connsiteY44" fmla="*/ 405966 h 1161397"/>
              <a:gd name="connsiteX45" fmla="*/ 2881772 w 6884912"/>
              <a:gd name="connsiteY45" fmla="*/ 387260 h 1161397"/>
              <a:gd name="connsiteX46" fmla="*/ 2929932 w 6884912"/>
              <a:gd name="connsiteY46" fmla="*/ 368912 h 1161397"/>
              <a:gd name="connsiteX47" fmla="*/ 3013020 w 6884912"/>
              <a:gd name="connsiteY47" fmla="*/ 327578 h 1161397"/>
              <a:gd name="connsiteX48" fmla="*/ 3222191 w 6884912"/>
              <a:gd name="connsiteY48" fmla="*/ 307887 h 1161397"/>
              <a:gd name="connsiteX49" fmla="*/ 3227953 w 6884912"/>
              <a:gd name="connsiteY49" fmla="*/ 297650 h 1161397"/>
              <a:gd name="connsiteX50" fmla="*/ 3510042 w 6884912"/>
              <a:gd name="connsiteY50" fmla="*/ 311820 h 1161397"/>
              <a:gd name="connsiteX51" fmla="*/ 3626773 w 6884912"/>
              <a:gd name="connsiteY51" fmla="*/ 290452 h 1161397"/>
              <a:gd name="connsiteX52" fmla="*/ 3666217 w 6884912"/>
              <a:gd name="connsiteY52" fmla="*/ 273255 h 1161397"/>
              <a:gd name="connsiteX53" fmla="*/ 3732427 w 6884912"/>
              <a:gd name="connsiteY53" fmla="*/ 245039 h 1161397"/>
              <a:gd name="connsiteX54" fmla="*/ 3777022 w 6884912"/>
              <a:gd name="connsiteY54" fmla="*/ 200276 h 1161397"/>
              <a:gd name="connsiteX55" fmla="*/ 3791246 w 6884912"/>
              <a:gd name="connsiteY55" fmla="*/ 189996 h 1161397"/>
              <a:gd name="connsiteX56" fmla="*/ 3819864 w 6884912"/>
              <a:gd name="connsiteY56" fmla="*/ 194605 h 1161397"/>
              <a:gd name="connsiteX57" fmla="*/ 3830398 w 6884912"/>
              <a:gd name="connsiteY57" fmla="*/ 188383 h 1161397"/>
              <a:gd name="connsiteX58" fmla="*/ 3834360 w 6884912"/>
              <a:gd name="connsiteY58" fmla="*/ 188992 h 1161397"/>
              <a:gd name="connsiteX59" fmla="*/ 3843715 w 6884912"/>
              <a:gd name="connsiteY59" fmla="*/ 188752 h 1161397"/>
              <a:gd name="connsiteX60" fmla="*/ 3842609 w 6884912"/>
              <a:gd name="connsiteY60" fmla="*/ 197386 h 1161397"/>
              <a:gd name="connsiteX61" fmla="*/ 3853961 w 6884912"/>
              <a:gd name="connsiteY61" fmla="*/ 213380 h 1161397"/>
              <a:gd name="connsiteX62" fmla="*/ 3907640 w 6884912"/>
              <a:gd name="connsiteY62" fmla="*/ 207568 h 1161397"/>
              <a:gd name="connsiteX63" fmla="*/ 3910449 w 6884912"/>
              <a:gd name="connsiteY63" fmla="*/ 197808 h 1161397"/>
              <a:gd name="connsiteX64" fmla="*/ 3917197 w 6884912"/>
              <a:gd name="connsiteY64" fmla="*/ 196121 h 1161397"/>
              <a:gd name="connsiteX65" fmla="*/ 3922400 w 6884912"/>
              <a:gd name="connsiteY65" fmla="*/ 205056 h 1161397"/>
              <a:gd name="connsiteX66" fmla="*/ 4013061 w 6884912"/>
              <a:gd name="connsiteY66" fmla="*/ 224874 h 1161397"/>
              <a:gd name="connsiteX67" fmla="*/ 4220717 w 6884912"/>
              <a:gd name="connsiteY67" fmla="*/ 192946 h 1161397"/>
              <a:gd name="connsiteX68" fmla="*/ 4228802 w 6884912"/>
              <a:gd name="connsiteY68" fmla="*/ 201468 h 1161397"/>
              <a:gd name="connsiteX69" fmla="*/ 4289361 w 6884912"/>
              <a:gd name="connsiteY69" fmla="*/ 196642 h 1161397"/>
              <a:gd name="connsiteX70" fmla="*/ 4498913 w 6884912"/>
              <a:gd name="connsiteY70" fmla="*/ 118915 h 1161397"/>
              <a:gd name="connsiteX71" fmla="*/ 4617330 w 6884912"/>
              <a:gd name="connsiteY71" fmla="*/ 111163 h 1161397"/>
              <a:gd name="connsiteX72" fmla="*/ 4659778 w 6884912"/>
              <a:gd name="connsiteY72" fmla="*/ 118219 h 1161397"/>
              <a:gd name="connsiteX73" fmla="*/ 4730870 w 6884912"/>
              <a:gd name="connsiteY73" fmla="*/ 129432 h 1161397"/>
              <a:gd name="connsiteX74" fmla="*/ 4844073 w 6884912"/>
              <a:gd name="connsiteY74" fmla="*/ 161768 h 1161397"/>
              <a:gd name="connsiteX75" fmla="*/ 4856454 w 6884912"/>
              <a:gd name="connsiteY75" fmla="*/ 130488 h 1161397"/>
              <a:gd name="connsiteX76" fmla="*/ 4920038 w 6884912"/>
              <a:gd name="connsiteY76" fmla="*/ 140418 h 1161397"/>
              <a:gd name="connsiteX77" fmla="*/ 5016639 w 6884912"/>
              <a:gd name="connsiteY77" fmla="*/ 158905 h 1161397"/>
              <a:gd name="connsiteX78" fmla="*/ 5072009 w 6884912"/>
              <a:gd name="connsiteY78" fmla="*/ 161502 h 1161397"/>
              <a:gd name="connsiteX79" fmla="*/ 5223626 w 6884912"/>
              <a:gd name="connsiteY79" fmla="*/ 177356 h 1161397"/>
              <a:gd name="connsiteX80" fmla="*/ 5375773 w 6884912"/>
              <a:gd name="connsiteY80" fmla="*/ 199913 h 1161397"/>
              <a:gd name="connsiteX81" fmla="*/ 5467502 w 6884912"/>
              <a:gd name="connsiteY81" fmla="*/ 250963 h 1161397"/>
              <a:gd name="connsiteX82" fmla="*/ 5592395 w 6884912"/>
              <a:gd name="connsiteY82" fmla="*/ 265434 h 1161397"/>
              <a:gd name="connsiteX83" fmla="*/ 5613532 w 6884912"/>
              <a:gd name="connsiteY83" fmla="*/ 273379 h 1161397"/>
              <a:gd name="connsiteX84" fmla="*/ 5642173 w 6884912"/>
              <a:gd name="connsiteY84" fmla="*/ 266904 h 1161397"/>
              <a:gd name="connsiteX85" fmla="*/ 5756910 w 6884912"/>
              <a:gd name="connsiteY85" fmla="*/ 239211 h 1161397"/>
              <a:gd name="connsiteX86" fmla="*/ 5846667 w 6884912"/>
              <a:gd name="connsiteY86" fmla="*/ 201786 h 1161397"/>
              <a:gd name="connsiteX87" fmla="*/ 5960732 w 6884912"/>
              <a:gd name="connsiteY87" fmla="*/ 220708 h 1161397"/>
              <a:gd name="connsiteX88" fmla="*/ 6029542 w 6884912"/>
              <a:gd name="connsiteY88" fmla="*/ 210339 h 1161397"/>
              <a:gd name="connsiteX89" fmla="*/ 6141123 w 6884912"/>
              <a:gd name="connsiteY89" fmla="*/ 159923 h 1161397"/>
              <a:gd name="connsiteX90" fmla="*/ 6290640 w 6884912"/>
              <a:gd name="connsiteY90" fmla="*/ 167441 h 1161397"/>
              <a:gd name="connsiteX91" fmla="*/ 6322806 w 6884912"/>
              <a:gd name="connsiteY91" fmla="*/ 213293 h 1161397"/>
              <a:gd name="connsiteX92" fmla="*/ 6380420 w 6884912"/>
              <a:gd name="connsiteY92" fmla="*/ 173195 h 1161397"/>
              <a:gd name="connsiteX93" fmla="*/ 6507891 w 6884912"/>
              <a:gd name="connsiteY93" fmla="*/ 118474 h 1161397"/>
              <a:gd name="connsiteX94" fmla="*/ 6571807 w 6884912"/>
              <a:gd name="connsiteY94" fmla="*/ 98636 h 1161397"/>
              <a:gd name="connsiteX95" fmla="*/ 6671880 w 6884912"/>
              <a:gd name="connsiteY95" fmla="*/ 82931 h 1161397"/>
              <a:gd name="connsiteX96" fmla="*/ 6702266 w 6884912"/>
              <a:gd name="connsiteY96" fmla="*/ 75470 h 1161397"/>
              <a:gd name="connsiteX97" fmla="*/ 6845802 w 6884912"/>
              <a:gd name="connsiteY97" fmla="*/ 24496 h 1161397"/>
              <a:gd name="connsiteX98" fmla="*/ 6884912 w 6884912"/>
              <a:gd name="connsiteY98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7166 w 6884912"/>
              <a:gd name="connsiteY14" fmla="*/ 744338 h 1161397"/>
              <a:gd name="connsiteX15" fmla="*/ 1207847 w 6884912"/>
              <a:gd name="connsiteY15" fmla="*/ 689087 h 1161397"/>
              <a:gd name="connsiteX16" fmla="*/ 1242716 w 6884912"/>
              <a:gd name="connsiteY16" fmla="*/ 698052 h 1161397"/>
              <a:gd name="connsiteX17" fmla="*/ 1299977 w 6884912"/>
              <a:gd name="connsiteY17" fmla="*/ 639196 h 1161397"/>
              <a:gd name="connsiteX18" fmla="*/ 1326190 w 6884912"/>
              <a:gd name="connsiteY18" fmla="*/ 625955 h 1161397"/>
              <a:gd name="connsiteX19" fmla="*/ 1339600 w 6884912"/>
              <a:gd name="connsiteY19" fmla="*/ 616295 h 1161397"/>
              <a:gd name="connsiteX20" fmla="*/ 1340054 w 6884912"/>
              <a:gd name="connsiteY20" fmla="*/ 614022 h 1161397"/>
              <a:gd name="connsiteX21" fmla="*/ 1391606 w 6884912"/>
              <a:gd name="connsiteY21" fmla="*/ 615229 h 1161397"/>
              <a:gd name="connsiteX22" fmla="*/ 1397565 w 6884912"/>
              <a:gd name="connsiteY22" fmla="*/ 611490 h 1161397"/>
              <a:gd name="connsiteX23" fmla="*/ 1432302 w 6884912"/>
              <a:gd name="connsiteY23" fmla="*/ 617267 h 1161397"/>
              <a:gd name="connsiteX24" fmla="*/ 1449644 w 6884912"/>
              <a:gd name="connsiteY24" fmla="*/ 617591 h 1161397"/>
              <a:gd name="connsiteX25" fmla="*/ 1455793 w 6884912"/>
              <a:gd name="connsiteY25" fmla="*/ 623174 h 1161397"/>
              <a:gd name="connsiteX26" fmla="*/ 1480758 w 6884912"/>
              <a:gd name="connsiteY26" fmla="*/ 620863 h 1161397"/>
              <a:gd name="connsiteX27" fmla="*/ 1483154 w 6884912"/>
              <a:gd name="connsiteY27" fmla="*/ 618527 h 1161397"/>
              <a:gd name="connsiteX28" fmla="*/ 1505495 w 6884912"/>
              <a:gd name="connsiteY28" fmla="*/ 624325 h 1161397"/>
              <a:gd name="connsiteX29" fmla="*/ 1526340 w 6884912"/>
              <a:gd name="connsiteY29" fmla="*/ 638496 h 1161397"/>
              <a:gd name="connsiteX30" fmla="*/ 1731986 w 6884912"/>
              <a:gd name="connsiteY30" fmla="*/ 589682 h 1161397"/>
              <a:gd name="connsiteX31" fmla="*/ 1927935 w 6884912"/>
              <a:gd name="connsiteY31" fmla="*/ 628540 h 1161397"/>
              <a:gd name="connsiteX32" fmla="*/ 2039075 w 6884912"/>
              <a:gd name="connsiteY32" fmla="*/ 599964 h 1161397"/>
              <a:gd name="connsiteX33" fmla="*/ 2066980 w 6884912"/>
              <a:gd name="connsiteY33" fmla="*/ 550413 h 1161397"/>
              <a:gd name="connsiteX34" fmla="*/ 2352236 w 6884912"/>
              <a:gd name="connsiteY34" fmla="*/ 519602 h 1161397"/>
              <a:gd name="connsiteX35" fmla="*/ 2420791 w 6884912"/>
              <a:gd name="connsiteY35" fmla="*/ 492826 h 1161397"/>
              <a:gd name="connsiteX36" fmla="*/ 2489932 w 6884912"/>
              <a:gd name="connsiteY36" fmla="*/ 507864 h 1161397"/>
              <a:gd name="connsiteX37" fmla="*/ 2512917 w 6884912"/>
              <a:gd name="connsiteY37" fmla="*/ 489127 h 1161397"/>
              <a:gd name="connsiteX38" fmla="*/ 2516783 w 6884912"/>
              <a:gd name="connsiteY38" fmla="*/ 485473 h 1161397"/>
              <a:gd name="connsiteX39" fmla="*/ 2534360 w 6884912"/>
              <a:gd name="connsiteY39" fmla="*/ 480064 h 1161397"/>
              <a:gd name="connsiteX40" fmla="*/ 2536691 w 6884912"/>
              <a:gd name="connsiteY40" fmla="*/ 467018 h 1161397"/>
              <a:gd name="connsiteX41" fmla="*/ 2561265 w 6884912"/>
              <a:gd name="connsiteY41" fmla="*/ 450623 h 1161397"/>
              <a:gd name="connsiteX42" fmla="*/ 2594349 w 6884912"/>
              <a:gd name="connsiteY42" fmla="*/ 443884 h 1161397"/>
              <a:gd name="connsiteX43" fmla="*/ 2754324 w 6884912"/>
              <a:gd name="connsiteY43" fmla="*/ 424766 h 1161397"/>
              <a:gd name="connsiteX44" fmla="*/ 2848470 w 6884912"/>
              <a:gd name="connsiteY44" fmla="*/ 405966 h 1161397"/>
              <a:gd name="connsiteX45" fmla="*/ 2881772 w 6884912"/>
              <a:gd name="connsiteY45" fmla="*/ 387260 h 1161397"/>
              <a:gd name="connsiteX46" fmla="*/ 2929932 w 6884912"/>
              <a:gd name="connsiteY46" fmla="*/ 368912 h 1161397"/>
              <a:gd name="connsiteX47" fmla="*/ 3013020 w 6884912"/>
              <a:gd name="connsiteY47" fmla="*/ 327578 h 1161397"/>
              <a:gd name="connsiteX48" fmla="*/ 3222191 w 6884912"/>
              <a:gd name="connsiteY48" fmla="*/ 307887 h 1161397"/>
              <a:gd name="connsiteX49" fmla="*/ 3227953 w 6884912"/>
              <a:gd name="connsiteY49" fmla="*/ 297650 h 1161397"/>
              <a:gd name="connsiteX50" fmla="*/ 3510042 w 6884912"/>
              <a:gd name="connsiteY50" fmla="*/ 311820 h 1161397"/>
              <a:gd name="connsiteX51" fmla="*/ 3626773 w 6884912"/>
              <a:gd name="connsiteY51" fmla="*/ 290452 h 1161397"/>
              <a:gd name="connsiteX52" fmla="*/ 3666217 w 6884912"/>
              <a:gd name="connsiteY52" fmla="*/ 273255 h 1161397"/>
              <a:gd name="connsiteX53" fmla="*/ 3732427 w 6884912"/>
              <a:gd name="connsiteY53" fmla="*/ 245039 h 1161397"/>
              <a:gd name="connsiteX54" fmla="*/ 3777022 w 6884912"/>
              <a:gd name="connsiteY54" fmla="*/ 200276 h 1161397"/>
              <a:gd name="connsiteX55" fmla="*/ 3791246 w 6884912"/>
              <a:gd name="connsiteY55" fmla="*/ 189996 h 1161397"/>
              <a:gd name="connsiteX56" fmla="*/ 3819864 w 6884912"/>
              <a:gd name="connsiteY56" fmla="*/ 194605 h 1161397"/>
              <a:gd name="connsiteX57" fmla="*/ 3830398 w 6884912"/>
              <a:gd name="connsiteY57" fmla="*/ 188383 h 1161397"/>
              <a:gd name="connsiteX58" fmla="*/ 3834360 w 6884912"/>
              <a:gd name="connsiteY58" fmla="*/ 188992 h 1161397"/>
              <a:gd name="connsiteX59" fmla="*/ 3843715 w 6884912"/>
              <a:gd name="connsiteY59" fmla="*/ 188752 h 1161397"/>
              <a:gd name="connsiteX60" fmla="*/ 3842609 w 6884912"/>
              <a:gd name="connsiteY60" fmla="*/ 197386 h 1161397"/>
              <a:gd name="connsiteX61" fmla="*/ 3853961 w 6884912"/>
              <a:gd name="connsiteY61" fmla="*/ 213380 h 1161397"/>
              <a:gd name="connsiteX62" fmla="*/ 3907640 w 6884912"/>
              <a:gd name="connsiteY62" fmla="*/ 207568 h 1161397"/>
              <a:gd name="connsiteX63" fmla="*/ 3910449 w 6884912"/>
              <a:gd name="connsiteY63" fmla="*/ 197808 h 1161397"/>
              <a:gd name="connsiteX64" fmla="*/ 3917197 w 6884912"/>
              <a:gd name="connsiteY64" fmla="*/ 196121 h 1161397"/>
              <a:gd name="connsiteX65" fmla="*/ 3922400 w 6884912"/>
              <a:gd name="connsiteY65" fmla="*/ 205056 h 1161397"/>
              <a:gd name="connsiteX66" fmla="*/ 4013061 w 6884912"/>
              <a:gd name="connsiteY66" fmla="*/ 224874 h 1161397"/>
              <a:gd name="connsiteX67" fmla="*/ 4220717 w 6884912"/>
              <a:gd name="connsiteY67" fmla="*/ 192946 h 1161397"/>
              <a:gd name="connsiteX68" fmla="*/ 4228802 w 6884912"/>
              <a:gd name="connsiteY68" fmla="*/ 201468 h 1161397"/>
              <a:gd name="connsiteX69" fmla="*/ 4289361 w 6884912"/>
              <a:gd name="connsiteY69" fmla="*/ 196642 h 1161397"/>
              <a:gd name="connsiteX70" fmla="*/ 4498913 w 6884912"/>
              <a:gd name="connsiteY70" fmla="*/ 118915 h 1161397"/>
              <a:gd name="connsiteX71" fmla="*/ 4617330 w 6884912"/>
              <a:gd name="connsiteY71" fmla="*/ 111163 h 1161397"/>
              <a:gd name="connsiteX72" fmla="*/ 4659778 w 6884912"/>
              <a:gd name="connsiteY72" fmla="*/ 118219 h 1161397"/>
              <a:gd name="connsiteX73" fmla="*/ 4730870 w 6884912"/>
              <a:gd name="connsiteY73" fmla="*/ 129432 h 1161397"/>
              <a:gd name="connsiteX74" fmla="*/ 4844073 w 6884912"/>
              <a:gd name="connsiteY74" fmla="*/ 161768 h 1161397"/>
              <a:gd name="connsiteX75" fmla="*/ 4856454 w 6884912"/>
              <a:gd name="connsiteY75" fmla="*/ 130488 h 1161397"/>
              <a:gd name="connsiteX76" fmla="*/ 4920038 w 6884912"/>
              <a:gd name="connsiteY76" fmla="*/ 140418 h 1161397"/>
              <a:gd name="connsiteX77" fmla="*/ 5016639 w 6884912"/>
              <a:gd name="connsiteY77" fmla="*/ 158905 h 1161397"/>
              <a:gd name="connsiteX78" fmla="*/ 5072009 w 6884912"/>
              <a:gd name="connsiteY78" fmla="*/ 161502 h 1161397"/>
              <a:gd name="connsiteX79" fmla="*/ 5223626 w 6884912"/>
              <a:gd name="connsiteY79" fmla="*/ 177356 h 1161397"/>
              <a:gd name="connsiteX80" fmla="*/ 5375773 w 6884912"/>
              <a:gd name="connsiteY80" fmla="*/ 199913 h 1161397"/>
              <a:gd name="connsiteX81" fmla="*/ 5467502 w 6884912"/>
              <a:gd name="connsiteY81" fmla="*/ 250963 h 1161397"/>
              <a:gd name="connsiteX82" fmla="*/ 5592395 w 6884912"/>
              <a:gd name="connsiteY82" fmla="*/ 265434 h 1161397"/>
              <a:gd name="connsiteX83" fmla="*/ 5613532 w 6884912"/>
              <a:gd name="connsiteY83" fmla="*/ 273379 h 1161397"/>
              <a:gd name="connsiteX84" fmla="*/ 5642173 w 6884912"/>
              <a:gd name="connsiteY84" fmla="*/ 266904 h 1161397"/>
              <a:gd name="connsiteX85" fmla="*/ 5756910 w 6884912"/>
              <a:gd name="connsiteY85" fmla="*/ 239211 h 1161397"/>
              <a:gd name="connsiteX86" fmla="*/ 5846667 w 6884912"/>
              <a:gd name="connsiteY86" fmla="*/ 201786 h 1161397"/>
              <a:gd name="connsiteX87" fmla="*/ 5960732 w 6884912"/>
              <a:gd name="connsiteY87" fmla="*/ 220708 h 1161397"/>
              <a:gd name="connsiteX88" fmla="*/ 6029542 w 6884912"/>
              <a:gd name="connsiteY88" fmla="*/ 210339 h 1161397"/>
              <a:gd name="connsiteX89" fmla="*/ 6141123 w 6884912"/>
              <a:gd name="connsiteY89" fmla="*/ 159923 h 1161397"/>
              <a:gd name="connsiteX90" fmla="*/ 6290640 w 6884912"/>
              <a:gd name="connsiteY90" fmla="*/ 167441 h 1161397"/>
              <a:gd name="connsiteX91" fmla="*/ 6322806 w 6884912"/>
              <a:gd name="connsiteY91" fmla="*/ 213293 h 1161397"/>
              <a:gd name="connsiteX92" fmla="*/ 6380420 w 6884912"/>
              <a:gd name="connsiteY92" fmla="*/ 173195 h 1161397"/>
              <a:gd name="connsiteX93" fmla="*/ 6507891 w 6884912"/>
              <a:gd name="connsiteY93" fmla="*/ 118474 h 1161397"/>
              <a:gd name="connsiteX94" fmla="*/ 6571807 w 6884912"/>
              <a:gd name="connsiteY94" fmla="*/ 98636 h 1161397"/>
              <a:gd name="connsiteX95" fmla="*/ 6671880 w 6884912"/>
              <a:gd name="connsiteY95" fmla="*/ 82931 h 1161397"/>
              <a:gd name="connsiteX96" fmla="*/ 6702266 w 6884912"/>
              <a:gd name="connsiteY96" fmla="*/ 75470 h 1161397"/>
              <a:gd name="connsiteX97" fmla="*/ 6845802 w 6884912"/>
              <a:gd name="connsiteY97" fmla="*/ 24496 h 1161397"/>
              <a:gd name="connsiteX98" fmla="*/ 6884912 w 6884912"/>
              <a:gd name="connsiteY98" fmla="*/ 0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088181"/>
                  <a:pt x="115388" y="1111320"/>
                </a:cubicBezTo>
                <a:cubicBezTo>
                  <a:pt x="146435" y="1096221"/>
                  <a:pt x="156823" y="1079485"/>
                  <a:pt x="213420" y="1056868"/>
                </a:cubicBezTo>
                <a:cubicBezTo>
                  <a:pt x="288217" y="1040787"/>
                  <a:pt x="383333" y="1044881"/>
                  <a:pt x="454970" y="1023343"/>
                </a:cubicBezTo>
                <a:cubicBezTo>
                  <a:pt x="440966" y="999969"/>
                  <a:pt x="571419" y="1006841"/>
                  <a:pt x="548162" y="984908"/>
                </a:cubicBezTo>
                <a:cubicBezTo>
                  <a:pt x="561321" y="956563"/>
                  <a:pt x="637415" y="1010272"/>
                  <a:pt x="651408" y="984938"/>
                </a:cubicBezTo>
                <a:cubicBezTo>
                  <a:pt x="671652" y="980952"/>
                  <a:pt x="698726" y="950833"/>
                  <a:pt x="723108" y="941904"/>
                </a:cubicBezTo>
                <a:cubicBezTo>
                  <a:pt x="760262" y="946949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16251" y="768649"/>
                  <a:pt x="1137166" y="744338"/>
                </a:cubicBezTo>
                <a:lnTo>
                  <a:pt x="1207847" y="689087"/>
                </a:lnTo>
                <a:cubicBezTo>
                  <a:pt x="1226429" y="687736"/>
                  <a:pt x="1222409" y="707958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cubicBezTo>
                  <a:pt x="1339751" y="615537"/>
                  <a:pt x="1339903" y="614780"/>
                  <a:pt x="1340054" y="614022"/>
                </a:cubicBez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20025" y="632078"/>
                  <a:pt x="1526340" y="638496"/>
                </a:cubicBezTo>
                <a:cubicBezTo>
                  <a:pt x="1586113" y="586768"/>
                  <a:pt x="1659006" y="610309"/>
                  <a:pt x="1731986" y="589682"/>
                </a:cubicBezTo>
                <a:cubicBezTo>
                  <a:pt x="1750397" y="523106"/>
                  <a:pt x="1896056" y="573257"/>
                  <a:pt x="1927935" y="628540"/>
                </a:cubicBezTo>
                <a:cubicBezTo>
                  <a:pt x="1912854" y="559823"/>
                  <a:pt x="2112261" y="676347"/>
                  <a:pt x="2039075" y="599964"/>
                </a:cubicBezTo>
                <a:cubicBezTo>
                  <a:pt x="2066036" y="601198"/>
                  <a:pt x="2086366" y="569532"/>
                  <a:pt x="2066980" y="550413"/>
                </a:cubicBezTo>
                <a:cubicBezTo>
                  <a:pt x="2155364" y="582582"/>
                  <a:pt x="2259548" y="514786"/>
                  <a:pt x="2352236" y="519602"/>
                </a:cubicBezTo>
                <a:cubicBezTo>
                  <a:pt x="2388450" y="459394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61730" y="317407"/>
                  <a:pt x="3186369" y="312875"/>
                  <a:pt x="3222191" y="307887"/>
                </a:cubicBezTo>
                <a:cubicBezTo>
                  <a:pt x="3223593" y="304249"/>
                  <a:pt x="3179978" y="296995"/>
                  <a:pt x="3227953" y="297650"/>
                </a:cubicBezTo>
                <a:cubicBezTo>
                  <a:pt x="3275928" y="298306"/>
                  <a:pt x="3443572" y="313020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62781" y="222856"/>
                  <a:pt x="4184760" y="196847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61586" y="136690"/>
                  <a:pt x="4823142" y="161592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0628" y="219715"/>
                  <a:pt x="6290640" y="167441"/>
                </a:cubicBezTo>
                <a:cubicBezTo>
                  <a:pt x="6295193" y="188689"/>
                  <a:pt x="6290494" y="217816"/>
                  <a:pt x="6322806" y="213293"/>
                </a:cubicBezTo>
                <a:cubicBezTo>
                  <a:pt x="6337769" y="214252"/>
                  <a:pt x="6349573" y="188998"/>
                  <a:pt x="6380420" y="173195"/>
                </a:cubicBezTo>
                <a:cubicBezTo>
                  <a:pt x="6420580" y="151473"/>
                  <a:pt x="6513519" y="179296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lnTo>
                  <a:pt x="6884912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39DED1F1-52C4-44BA-AC9E-1AF38A11D5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481" y="1167868"/>
            <a:ext cx="3008208" cy="4934819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81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2304C634-EA8A-4311-B35C-A73BE02D49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676" y="2501091"/>
            <a:ext cx="2543817" cy="226837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29667" y="2194101"/>
            <a:ext cx="4768823" cy="390811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700" dirty="0"/>
          </a:p>
          <a:p>
            <a:pPr marL="0" indent="0">
              <a:buNone/>
            </a:pPr>
            <a:r>
              <a:rPr lang="en-US" sz="2400" dirty="0"/>
              <a:t>Welcome to our meeting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 Part 1 </a:t>
            </a:r>
            <a:r>
              <a:rPr lang="mr-IN" sz="2400" dirty="0"/>
              <a:t>–</a:t>
            </a:r>
            <a:r>
              <a:rPr lang="en-US" sz="2400" dirty="0"/>
              <a:t> information about how we teach phonics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Part 2 </a:t>
            </a:r>
            <a:r>
              <a:rPr lang="mr-IN" sz="2400" dirty="0"/>
              <a:t>–</a:t>
            </a:r>
            <a:r>
              <a:rPr lang="en-US" sz="2400" dirty="0"/>
              <a:t> information about how we teach reading</a:t>
            </a:r>
          </a:p>
          <a:p>
            <a:pPr marL="0" indent="0">
              <a:buNone/>
            </a:pPr>
            <a:endParaRPr lang="en-US" sz="1700" dirty="0"/>
          </a:p>
        </p:txBody>
      </p:sp>
      <p:sp>
        <p:nvSpPr>
          <p:cNvPr id="17" name="Rectangle 6">
            <a:extLst>
              <a:ext uri="{FF2B5EF4-FFF2-40B4-BE49-F238E27FC236}">
                <a16:creationId xmlns:a16="http://schemas.microsoft.com/office/drawing/2014/main" id="{64AF1A56-FA4A-4156-B01E-296B70DD26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3539" y="5956459"/>
            <a:ext cx="1025719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3071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91395" y="175435"/>
            <a:ext cx="320442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>
                <a:solidFill>
                  <a:srgbClr val="0000FF"/>
                </a:solidFill>
              </a:rPr>
              <a:t>Reading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1973" y="1745100"/>
            <a:ext cx="20973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We want children to</a:t>
            </a:r>
          </a:p>
          <a:p>
            <a:r>
              <a:rPr lang="en-US" dirty="0">
                <a:solidFill>
                  <a:srgbClr val="3366FF"/>
                </a:solidFill>
              </a:rPr>
              <a:t> love reading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6543" y="3284761"/>
            <a:ext cx="19089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Reading should be </a:t>
            </a:r>
          </a:p>
          <a:p>
            <a:r>
              <a:rPr lang="en-US" dirty="0">
                <a:solidFill>
                  <a:srgbClr val="3366FF"/>
                </a:solidFill>
              </a:rPr>
              <a:t>enjoyable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99034" y="3284761"/>
            <a:ext cx="25767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We want children to read </a:t>
            </a:r>
          </a:p>
          <a:p>
            <a:r>
              <a:rPr lang="en-US" dirty="0">
                <a:solidFill>
                  <a:srgbClr val="3366FF"/>
                </a:solidFill>
              </a:rPr>
              <a:t>for pleasure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24619" y="1715714"/>
            <a:ext cx="2691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Learning to read should be</a:t>
            </a:r>
          </a:p>
          <a:p>
            <a:r>
              <a:rPr lang="en-US" dirty="0">
                <a:solidFill>
                  <a:srgbClr val="3366FF"/>
                </a:solidFill>
              </a:rPr>
              <a:t> a positive experience</a:t>
            </a:r>
          </a:p>
        </p:txBody>
      </p:sp>
      <p:pic>
        <p:nvPicPr>
          <p:cNvPr id="13" name="Picture 12" descr="downloa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764" y="2362045"/>
            <a:ext cx="2908300" cy="2794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722890" y="5642028"/>
            <a:ext cx="52256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Reading underpins children’s access to the curriculum </a:t>
            </a:r>
          </a:p>
          <a:p>
            <a:r>
              <a:rPr lang="en-US" dirty="0">
                <a:solidFill>
                  <a:srgbClr val="3366FF"/>
                </a:solidFill>
              </a:rPr>
              <a:t>and clearly impacts on their achievement</a:t>
            </a:r>
          </a:p>
        </p:txBody>
      </p:sp>
      <p:pic>
        <p:nvPicPr>
          <p:cNvPr id="9" name="Picture 8" descr="Diagram&#10;&#10;Description automatically generated">
            <a:extLst>
              <a:ext uri="{FF2B5EF4-FFF2-40B4-BE49-F238E27FC236}">
                <a16:creationId xmlns:a16="http://schemas.microsoft.com/office/drawing/2014/main" id="{894B2F60-F038-42FB-A6B9-81E2C2371E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877" y="38252"/>
            <a:ext cx="1881153" cy="1677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384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790CB-DDE8-4B91-96B6-8839118039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68497" y="967215"/>
            <a:ext cx="2807006" cy="232840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Welcome to Little </a:t>
            </a:r>
            <a:r>
              <a:rPr lang="en-GB" dirty="0" err="1">
                <a:solidFill>
                  <a:srgbClr val="0070C0"/>
                </a:solidFill>
                <a:latin typeface="SassoonPrimaryInfant" pitchFamily="2" charset="0"/>
              </a:rPr>
              <a:t>Wandle</a:t>
            </a:r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75DD6F-B84A-4B9E-B1B6-38AF0389F1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3756409"/>
            <a:ext cx="6178511" cy="2100693"/>
          </a:xfrm>
          <a:prstGeom prst="rect">
            <a:avLst/>
          </a:prstGeom>
        </p:spPr>
      </p:pic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4724F111-EAC1-4788-8D7E-B59090F7C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471" y="303333"/>
            <a:ext cx="1576011" cy="14053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9760945-85D7-48BD-B8FF-045B6CED9C5D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70" y="2131420"/>
            <a:ext cx="1576011" cy="1385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010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29016" y="693272"/>
            <a:ext cx="57100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00FF"/>
                </a:solidFill>
              </a:rPr>
              <a:t>The journey to independent reading and writing begins with Phonics</a:t>
            </a:r>
          </a:p>
        </p:txBody>
      </p:sp>
      <p:pic>
        <p:nvPicPr>
          <p:cNvPr id="8" name="Picture 7" descr="Screen Shot 2021-09-24 at 14.45.3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984" y="1744545"/>
            <a:ext cx="3678474" cy="394669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77984" y="6069905"/>
            <a:ext cx="3624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0000FF"/>
                </a:solidFill>
              </a:rPr>
              <a:t>littlewandlelettersandsounds.org.uk</a:t>
            </a:r>
            <a:endParaRPr lang="en-US" dirty="0">
              <a:solidFill>
                <a:srgbClr val="0000FF"/>
              </a:solidFill>
            </a:endParaRP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7B237F9F-1ABA-49D3-BD46-4639F25812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436" y="263112"/>
            <a:ext cx="1881153" cy="1677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684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493A9-023D-46A8-A0A1-14CCB2809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1" y="308253"/>
            <a:ext cx="6447501" cy="1320800"/>
          </a:xfrm>
        </p:spPr>
        <p:txBody>
          <a:bodyPr>
            <a:normAutofit/>
          </a:bodyPr>
          <a:lstStyle/>
          <a:p>
            <a:r>
              <a:rPr lang="en-GB" sz="5000" dirty="0">
                <a:latin typeface="SassoonPrimaryInfant" pitchFamily="2" charset="0"/>
              </a:rPr>
              <a:t>Little </a:t>
            </a:r>
            <a:r>
              <a:rPr lang="en-GB" sz="5000" dirty="0" err="1">
                <a:latin typeface="SassoonPrimaryInfant" pitchFamily="2" charset="0"/>
              </a:rPr>
              <a:t>Wandle</a:t>
            </a:r>
            <a:r>
              <a:rPr lang="en-GB" sz="5000" dirty="0">
                <a:latin typeface="SassoonPrimaryInfant" pitchFamily="2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7A66EA-FEC8-4048-9072-681F275532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0" y="1162979"/>
            <a:ext cx="7915564" cy="519117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400" u="sng" dirty="0">
                <a:latin typeface="SassoonPrimaryInfant" pitchFamily="2" charset="0"/>
              </a:rPr>
              <a:t>Why change?</a:t>
            </a:r>
          </a:p>
          <a:p>
            <a:pPr marL="0" indent="0">
              <a:buNone/>
            </a:pPr>
            <a:r>
              <a:rPr lang="en-GB" sz="2400" dirty="0">
                <a:latin typeface="SassoonPrimaryInfant" pitchFamily="2" charset="0"/>
              </a:rPr>
              <a:t>New government guidance on Systematic Synthetic Phonics</a:t>
            </a:r>
          </a:p>
          <a:p>
            <a:r>
              <a:rPr lang="en-GB" sz="2400" dirty="0">
                <a:latin typeface="SassoonPrimaryInfant" pitchFamily="2" charset="0"/>
              </a:rPr>
              <a:t>	One scheme approach </a:t>
            </a:r>
          </a:p>
          <a:p>
            <a:r>
              <a:rPr lang="en-GB" sz="2400" dirty="0">
                <a:latin typeface="SassoonPrimaryInfant" pitchFamily="2" charset="0"/>
              </a:rPr>
              <a:t>	Schemes need to be validated </a:t>
            </a:r>
          </a:p>
          <a:p>
            <a:r>
              <a:rPr lang="en-GB" sz="2400" dirty="0">
                <a:latin typeface="SassoonPrimaryInfant" pitchFamily="2" charset="0"/>
              </a:rPr>
              <a:t> Schemes much provide resources with fully decodable books </a:t>
            </a:r>
          </a:p>
          <a:p>
            <a:pPr marL="0" indent="0">
              <a:buNone/>
            </a:pPr>
            <a:r>
              <a:rPr lang="en-GB" sz="2400" u="sng" dirty="0">
                <a:latin typeface="SassoonPrimaryInfant" pitchFamily="2" charset="0"/>
              </a:rPr>
              <a:t>Why Little </a:t>
            </a:r>
            <a:r>
              <a:rPr lang="en-GB" sz="2400" u="sng" dirty="0" err="1">
                <a:latin typeface="SassoonPrimaryInfant" pitchFamily="2" charset="0"/>
              </a:rPr>
              <a:t>Wandle</a:t>
            </a:r>
            <a:r>
              <a:rPr lang="en-GB" sz="2400" u="sng" dirty="0">
                <a:latin typeface="SassoonPrimaryInfant" pitchFamily="2" charset="0"/>
              </a:rPr>
              <a:t>?</a:t>
            </a:r>
          </a:p>
          <a:p>
            <a:pPr marL="0" indent="0">
              <a:buNone/>
            </a:pPr>
            <a:r>
              <a:rPr lang="en-GB" sz="2400" dirty="0">
                <a:latin typeface="SassoonPrimaryInfant" pitchFamily="2" charset="0"/>
              </a:rPr>
              <a:t>Closest to our current programmes – Letters and Sounds Revised</a:t>
            </a:r>
          </a:p>
          <a:p>
            <a:pPr marL="0" indent="0">
              <a:buNone/>
            </a:pPr>
            <a:r>
              <a:rPr lang="en-GB" sz="2400" dirty="0">
                <a:latin typeface="SassoonPrimaryInfant" pitchFamily="2" charset="0"/>
              </a:rPr>
              <a:t>Research and evidence based</a:t>
            </a:r>
          </a:p>
          <a:p>
            <a:pPr marL="0" indent="0">
              <a:buNone/>
            </a:pPr>
            <a:r>
              <a:rPr lang="en-GB" sz="2400" dirty="0">
                <a:latin typeface="SassoonPrimaryInfant" pitchFamily="2" charset="0"/>
              </a:rPr>
              <a:t>Clear progression and spiral so the children review and revisit regularly </a:t>
            </a:r>
          </a:p>
          <a:p>
            <a:r>
              <a:rPr lang="en-US" sz="2400" dirty="0">
                <a:solidFill>
                  <a:srgbClr val="0000FF"/>
                </a:solidFill>
              </a:rPr>
              <a:t>Excellent training for all staff to ensure consistency</a:t>
            </a:r>
          </a:p>
          <a:p>
            <a:r>
              <a:rPr lang="en-US" sz="2400" dirty="0">
                <a:solidFill>
                  <a:srgbClr val="0000FF"/>
                </a:solidFill>
              </a:rPr>
              <a:t>Every aspect of phonics and reading included in a detailed, thorough and</a:t>
            </a:r>
          </a:p>
          <a:p>
            <a:r>
              <a:rPr lang="en-US" sz="2400" dirty="0">
                <a:solidFill>
                  <a:srgbClr val="0000FF"/>
                </a:solidFill>
              </a:rPr>
              <a:t> systematic approach</a:t>
            </a:r>
          </a:p>
          <a:p>
            <a:r>
              <a:rPr lang="en-US" sz="2400" dirty="0">
                <a:solidFill>
                  <a:srgbClr val="0000FF"/>
                </a:solidFill>
              </a:rPr>
              <a:t>Engaging resources without distracting from the learning – great phonically decodable books to support early reading.</a:t>
            </a:r>
          </a:p>
          <a:p>
            <a:r>
              <a:rPr lang="en-US" sz="2400" dirty="0">
                <a:solidFill>
                  <a:srgbClr val="0000FF"/>
                </a:solidFill>
              </a:rPr>
              <a:t>Comprehensive system for identifying and supporting children requiring</a:t>
            </a:r>
          </a:p>
          <a:p>
            <a:r>
              <a:rPr lang="en-US" sz="2400" dirty="0">
                <a:solidFill>
                  <a:srgbClr val="0000FF"/>
                </a:solidFill>
              </a:rPr>
              <a:t>extra help and useful support for parents.  </a:t>
            </a: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927" y="193964"/>
            <a:ext cx="1537855" cy="1649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77984" y="6237590"/>
            <a:ext cx="3624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0000FF"/>
                </a:solidFill>
              </a:rPr>
              <a:t>littlewandlelettersandsounds.org.uk</a:t>
            </a:r>
            <a:endParaRPr lang="en-US" dirty="0">
              <a:solidFill>
                <a:srgbClr val="0000FF"/>
              </a:solidFill>
            </a:endParaRP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2463C5AB-F7CE-4548-AF94-C9300F2BDF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576" y="103536"/>
            <a:ext cx="1104945" cy="985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683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537" y="684081"/>
            <a:ext cx="4153260" cy="30594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56331" y="22376"/>
            <a:ext cx="48847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FF6600"/>
                </a:solidFill>
              </a:rPr>
              <a:t>How we teach phonics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9173" y="1078491"/>
            <a:ext cx="2218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3366FF"/>
                </a:solidFill>
              </a:rPr>
              <a:t>Daily short sessions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63793" y="4172515"/>
            <a:ext cx="20199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3366FF"/>
                </a:solidFill>
              </a:rPr>
              <a:t>Synthetic phonics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7261" y="1813702"/>
            <a:ext cx="28356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3366FF"/>
                </a:solidFill>
              </a:rPr>
              <a:t>Specific order of teaching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9173" y="5557901"/>
            <a:ext cx="20793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3366FF"/>
                </a:solidFill>
              </a:rPr>
              <a:t>Repeated practice</a:t>
            </a:r>
          </a:p>
        </p:txBody>
      </p:sp>
      <p:pic>
        <p:nvPicPr>
          <p:cNvPr id="16" name="Picture 15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020" y="5340115"/>
            <a:ext cx="1176817" cy="1176817"/>
          </a:xfrm>
          <a:prstGeom prst="rect">
            <a:avLst/>
          </a:prstGeom>
        </p:spPr>
      </p:pic>
      <p:pic>
        <p:nvPicPr>
          <p:cNvPr id="17" name="Picture 16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339" y="5340115"/>
            <a:ext cx="1109978" cy="1109978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4084572" y="3897445"/>
            <a:ext cx="160448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5400" dirty="0">
                <a:solidFill>
                  <a:prstClr val="black"/>
                </a:solidFill>
              </a:rPr>
              <a:t>must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35142" y="5492353"/>
            <a:ext cx="1595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Practice makes</a:t>
            </a:r>
          </a:p>
          <a:p>
            <a:r>
              <a:rPr lang="en-US" dirty="0"/>
              <a:t> permanent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013361" y="3999166"/>
            <a:ext cx="763532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                                                                                 Correct pronunciation</a:t>
            </a:r>
          </a:p>
          <a:p>
            <a:r>
              <a:rPr lang="en-US" dirty="0"/>
              <a:t>                                                                                     is vital  - Videos on LW</a:t>
            </a:r>
          </a:p>
          <a:p>
            <a:endParaRPr lang="en-US" dirty="0"/>
          </a:p>
          <a:p>
            <a:r>
              <a:rPr lang="en-US" dirty="0"/>
              <a:t>https://</a:t>
            </a:r>
            <a:r>
              <a:rPr lang="en-US" dirty="0" err="1"/>
              <a:t>www.littlewandlelettersandsounds.org.uk</a:t>
            </a:r>
            <a:r>
              <a:rPr lang="en-US" dirty="0"/>
              <a:t>/resources/for-parents/</a:t>
            </a:r>
          </a:p>
          <a:p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2947649" y="5492353"/>
            <a:ext cx="164111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Revisit previously </a:t>
            </a:r>
          </a:p>
          <a:p>
            <a:r>
              <a:rPr lang="en-US" sz="1400" dirty="0"/>
              <a:t>taught sounds at</a:t>
            </a:r>
          </a:p>
          <a:p>
            <a:r>
              <a:rPr lang="en-US" sz="1400" dirty="0"/>
              <a:t>start of each lesson</a:t>
            </a:r>
          </a:p>
        </p:txBody>
      </p:sp>
      <p:pic>
        <p:nvPicPr>
          <p:cNvPr id="18" name="Picture 17" descr="Diagram&#10;&#10;Description automatically generated">
            <a:extLst>
              <a:ext uri="{FF2B5EF4-FFF2-40B4-BE49-F238E27FC236}">
                <a16:creationId xmlns:a16="http://schemas.microsoft.com/office/drawing/2014/main" id="{21BAB181-9465-4F5F-8EA2-3F5609EA63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93" y="93215"/>
            <a:ext cx="1104916" cy="985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063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493A9-023D-46A8-A0A1-14CCB2809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000" dirty="0">
                <a:latin typeface="SassoonPrimaryInfant" pitchFamily="2" charset="0"/>
              </a:rPr>
              <a:t>Little </a:t>
            </a:r>
            <a:r>
              <a:rPr lang="en-GB" sz="5000" dirty="0" err="1">
                <a:latin typeface="SassoonPrimaryInfant" pitchFamily="2" charset="0"/>
              </a:rPr>
              <a:t>Wandle</a:t>
            </a:r>
            <a:r>
              <a:rPr lang="en-GB" sz="5000" dirty="0">
                <a:latin typeface="SassoonPrimaryInfant" pitchFamily="2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7A66EA-FEC8-4048-9072-681F275532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0" y="1349406"/>
            <a:ext cx="3513584" cy="50513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u="sng" dirty="0">
                <a:latin typeface="SassoonPrimaryInfant" pitchFamily="2" charset="0"/>
              </a:rPr>
              <a:t>How does it work?</a:t>
            </a:r>
          </a:p>
          <a:p>
            <a:pPr marL="0" indent="0">
              <a:buNone/>
            </a:pPr>
            <a:endParaRPr lang="en-GB" sz="32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5C6819-687E-477F-8296-7ECD3B91AA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997" y="2705100"/>
            <a:ext cx="6336506" cy="3543300"/>
          </a:xfrm>
          <a:prstGeom prst="rect">
            <a:avLst/>
          </a:prstGeom>
        </p:spPr>
      </p:pic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A3A0F30C-D355-41D0-BD8D-877157A5DD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57" y="27797"/>
            <a:ext cx="1482089" cy="1321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169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493A9-023D-46A8-A0A1-14CCB2809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000" dirty="0">
                <a:latin typeface="SassoonPrimaryInfant" pitchFamily="2" charset="0"/>
              </a:rPr>
              <a:t>Little </a:t>
            </a:r>
            <a:r>
              <a:rPr lang="en-GB" sz="5000" dirty="0" err="1">
                <a:latin typeface="SassoonPrimaryInfant" pitchFamily="2" charset="0"/>
              </a:rPr>
              <a:t>Wandle</a:t>
            </a:r>
            <a:r>
              <a:rPr lang="en-GB" sz="5000" dirty="0">
                <a:latin typeface="SassoonPrimaryInfant" pitchFamily="2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7A66EA-FEC8-4048-9072-681F275532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0" y="1349406"/>
            <a:ext cx="3513584" cy="50513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u="sng" dirty="0">
                <a:latin typeface="SassoonPrimaryInfant" pitchFamily="2" charset="0"/>
              </a:rPr>
              <a:t>How does it work?</a:t>
            </a: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28A1B8-0A43-44CF-ADD5-C6B733C5CA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226" y="1934196"/>
            <a:ext cx="5730607" cy="4568998"/>
          </a:xfrm>
          <a:prstGeom prst="rect">
            <a:avLst/>
          </a:prstGeom>
        </p:spPr>
      </p:pic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02A30BCB-9812-428E-97BF-89F983AFD0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962" y="156851"/>
            <a:ext cx="1390527" cy="1239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0400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493A9-023D-46A8-A0A1-14CCB2809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000" dirty="0">
                <a:latin typeface="SassoonPrimaryInfant" pitchFamily="2" charset="0"/>
              </a:rPr>
              <a:t>Little </a:t>
            </a:r>
            <a:r>
              <a:rPr lang="en-GB" sz="5000" dirty="0" err="1">
                <a:latin typeface="SassoonPrimaryInfant" pitchFamily="2" charset="0"/>
              </a:rPr>
              <a:t>Wandle</a:t>
            </a:r>
            <a:r>
              <a:rPr lang="en-GB" sz="5000" dirty="0">
                <a:latin typeface="SassoonPrimaryInfant" pitchFamily="2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7A66EA-FEC8-4048-9072-681F275532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0" y="1349406"/>
            <a:ext cx="3513584" cy="50513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u="sng" dirty="0">
                <a:latin typeface="SassoonPrimaryInfant" pitchFamily="2" charset="0"/>
              </a:rPr>
              <a:t>How does it work?</a:t>
            </a:r>
          </a:p>
          <a:p>
            <a:pPr marL="0" indent="0">
              <a:buNone/>
            </a:pPr>
            <a:r>
              <a:rPr lang="en-GB" sz="3200" dirty="0">
                <a:latin typeface="SassoonPrimaryInfant" pitchFamily="2" charset="0"/>
              </a:rPr>
              <a:t>Tricky words</a:t>
            </a: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33C217-9D4F-4ED0-B92B-6D4C0635EA9A}"/>
              </a:ext>
            </a:extLst>
          </p:cNvPr>
          <p:cNvSpPr txBox="1"/>
          <p:nvPr/>
        </p:nvSpPr>
        <p:spPr>
          <a:xfrm>
            <a:off x="3896533" y="1166845"/>
            <a:ext cx="2704292" cy="452431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6000" b="1" dirty="0">
                <a:solidFill>
                  <a:srgbClr val="FF0000"/>
                </a:solidFill>
                <a:latin typeface="SassoonPrimaryInfant" pitchFamily="2" charset="0"/>
              </a:rPr>
              <a:t>th</a:t>
            </a:r>
            <a:r>
              <a:rPr lang="en-GB" sz="6000" b="1" u="sng" dirty="0">
                <a:solidFill>
                  <a:srgbClr val="FF0000"/>
                </a:solidFill>
                <a:latin typeface="SassoonPrimaryInfant" pitchFamily="2" charset="0"/>
              </a:rPr>
              <a:t>e</a:t>
            </a:r>
          </a:p>
          <a:p>
            <a:pPr>
              <a:lnSpc>
                <a:spcPct val="150000"/>
              </a:lnSpc>
            </a:pPr>
            <a:r>
              <a:rPr lang="en-GB" sz="6000" b="1" dirty="0">
                <a:solidFill>
                  <a:srgbClr val="FF0000"/>
                </a:solidFill>
                <a:latin typeface="SassoonPrimaryInfant" pitchFamily="2" charset="0"/>
              </a:rPr>
              <a:t>i</a:t>
            </a:r>
            <a:r>
              <a:rPr lang="en-GB" sz="6000" b="1" u="sng" dirty="0">
                <a:solidFill>
                  <a:srgbClr val="FF0000"/>
                </a:solidFill>
                <a:latin typeface="SassoonPrimaryInfant" pitchFamily="2" charset="0"/>
              </a:rPr>
              <a:t>s</a:t>
            </a:r>
          </a:p>
          <a:p>
            <a:pPr>
              <a:lnSpc>
                <a:spcPct val="150000"/>
              </a:lnSpc>
            </a:pPr>
            <a:r>
              <a:rPr lang="en-GB" sz="6000" b="1" u="sng" dirty="0">
                <a:solidFill>
                  <a:srgbClr val="FF0000"/>
                </a:solidFill>
                <a:latin typeface="SassoonPrimaryInfant" pitchFamily="2" charset="0"/>
              </a:rPr>
              <a:t>wh</a:t>
            </a:r>
            <a:r>
              <a:rPr lang="en-GB" sz="6000" b="1" dirty="0">
                <a:solidFill>
                  <a:srgbClr val="FF0000"/>
                </a:solidFill>
                <a:latin typeface="SassoonPrimaryInfant" pitchFamily="2" charset="0"/>
              </a:rPr>
              <a:t>en </a:t>
            </a:r>
          </a:p>
          <a:p>
            <a:endParaRPr lang="en-GB" dirty="0"/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7F446B32-70B3-486F-97CB-33C72388FD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476" y="109445"/>
            <a:ext cx="1390527" cy="1239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581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493A9-023D-46A8-A0A1-14CCB2809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000" dirty="0">
                <a:latin typeface="SassoonPrimaryInfant" pitchFamily="2" charset="0"/>
              </a:rPr>
              <a:t>Little </a:t>
            </a:r>
            <a:r>
              <a:rPr lang="en-GB" sz="5000" dirty="0" err="1">
                <a:latin typeface="SassoonPrimaryInfant" pitchFamily="2" charset="0"/>
              </a:rPr>
              <a:t>Wandle</a:t>
            </a:r>
            <a:r>
              <a:rPr lang="en-GB" sz="5000" dirty="0">
                <a:latin typeface="SassoonPrimaryInfant" pitchFamily="2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7A66EA-FEC8-4048-9072-681F275532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0" y="1349406"/>
            <a:ext cx="3513584" cy="50513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u="sng" dirty="0">
                <a:latin typeface="SassoonPrimaryInfant" pitchFamily="2" charset="0"/>
              </a:rPr>
              <a:t>How does it work?</a:t>
            </a:r>
          </a:p>
          <a:p>
            <a:pPr marL="0" indent="0">
              <a:buNone/>
            </a:pPr>
            <a:r>
              <a:rPr lang="en-GB" sz="2400" dirty="0">
                <a:latin typeface="SassoonPrimaryInfant" pitchFamily="2" charset="0"/>
              </a:rPr>
              <a:t>Grow the code </a:t>
            </a: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66DFD31-65A5-4A31-91B2-00953CB502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852" y="2809875"/>
            <a:ext cx="6343650" cy="3276600"/>
          </a:xfrm>
          <a:prstGeom prst="rect">
            <a:avLst/>
          </a:prstGeom>
        </p:spPr>
      </p:pic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BCD77125-8CBC-4251-8A32-34FFA89D89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246" y="151544"/>
            <a:ext cx="1390527" cy="1239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2092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493A9-023D-46A8-A0A1-14CCB2809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000" dirty="0">
                <a:latin typeface="SassoonPrimaryInfant" pitchFamily="2" charset="0"/>
              </a:rPr>
              <a:t>Little </a:t>
            </a:r>
            <a:r>
              <a:rPr lang="en-GB" sz="5000" dirty="0" err="1">
                <a:latin typeface="SassoonPrimaryInfant" pitchFamily="2" charset="0"/>
              </a:rPr>
              <a:t>Wandle</a:t>
            </a:r>
            <a:r>
              <a:rPr lang="en-GB" sz="5000" dirty="0">
                <a:latin typeface="SassoonPrimaryInfant" pitchFamily="2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7A66EA-FEC8-4048-9072-681F275532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491" y="1349406"/>
            <a:ext cx="8820727" cy="505139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200" u="sng" dirty="0">
                <a:latin typeface="SassoonPrimaryInfant" pitchFamily="2" charset="0"/>
              </a:rPr>
              <a:t>How does it work?</a:t>
            </a:r>
          </a:p>
          <a:p>
            <a:pPr marL="0" indent="0">
              <a:buNone/>
            </a:pPr>
            <a:r>
              <a:rPr lang="en-GB" sz="2400" dirty="0">
                <a:latin typeface="SassoonPrimaryInfant" pitchFamily="2" charset="0"/>
              </a:rPr>
              <a:t>Keep up</a:t>
            </a:r>
          </a:p>
          <a:p>
            <a:pPr marL="0" indent="0">
              <a:buNone/>
            </a:pPr>
            <a:r>
              <a:rPr lang="en-GB" sz="2400" dirty="0">
                <a:latin typeface="SassoonPrimaryInfant" pitchFamily="2" charset="0"/>
              </a:rPr>
              <a:t>	- short sharp sessions</a:t>
            </a:r>
          </a:p>
          <a:p>
            <a:pPr marL="0" indent="0">
              <a:buNone/>
            </a:pPr>
            <a:r>
              <a:rPr lang="en-GB" sz="2400" dirty="0">
                <a:latin typeface="SassoonPrimaryInfant" pitchFamily="2" charset="0"/>
              </a:rPr>
              <a:t>	- identify children who need extra support early</a:t>
            </a:r>
          </a:p>
          <a:p>
            <a:pPr marL="0" indent="0">
              <a:buNone/>
            </a:pPr>
            <a:r>
              <a:rPr lang="en-GB" sz="2400" dirty="0">
                <a:latin typeface="SassoonPrimaryInfant" pitchFamily="2" charset="0"/>
              </a:rPr>
              <a:t>	- same day, same week, after review lesson on Friday </a:t>
            </a: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sz="2400" dirty="0">
                <a:latin typeface="SassoonPrimaryInfant" pitchFamily="2" charset="0"/>
              </a:rPr>
              <a:t>Catch up</a:t>
            </a:r>
          </a:p>
          <a:p>
            <a:pPr marL="0" indent="0">
              <a:buNone/>
            </a:pPr>
            <a:r>
              <a:rPr lang="en-GB" sz="2400" dirty="0">
                <a:latin typeface="SassoonPrimaryInfant" pitchFamily="2" charset="0"/>
              </a:rPr>
              <a:t>	- Year 1 children will be doing 2 phonics lessons a day to get them ready for year 1 phonics, learning new digraphs. </a:t>
            </a:r>
          </a:p>
          <a:p>
            <a:pPr marL="0" indent="0">
              <a:buNone/>
            </a:pPr>
            <a:r>
              <a:rPr lang="en-US" sz="2400" dirty="0">
                <a:latin typeface="SassoonPrimaryInfant" pitchFamily="2" charset="0"/>
              </a:rPr>
              <a:t>	- So what does this mean for children who already know these digraphs?</a:t>
            </a: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u="sng" dirty="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sz="2400" u="sng" dirty="0">
                <a:latin typeface="SassoonPrimaryInfant" pitchFamily="2" charset="0"/>
              </a:rPr>
              <a:t>When? </a:t>
            </a:r>
          </a:p>
          <a:p>
            <a:pPr marL="0" indent="0">
              <a:buNone/>
            </a:pPr>
            <a:r>
              <a:rPr lang="en-GB" sz="2400" dirty="0">
                <a:latin typeface="SassoonPrimaryInfant" pitchFamily="2" charset="0"/>
              </a:rPr>
              <a:t>Phonics lessons will take place between 9.10 – 9.30am and 1.00 – 1.20pm. </a:t>
            </a: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547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4559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567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905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924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9327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8330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69700" y="1105649"/>
            <a:ext cx="757956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00FF"/>
                </a:solidFill>
              </a:rPr>
              <a:t>Once children have a secure knowledge of a number of</a:t>
            </a:r>
          </a:p>
          <a:p>
            <a:r>
              <a:rPr lang="en-US" sz="2400" dirty="0">
                <a:solidFill>
                  <a:srgbClr val="0000FF"/>
                </a:solidFill>
              </a:rPr>
              <a:t>GPC’s (Grapheme Phoneme Correspondences)</a:t>
            </a:r>
          </a:p>
          <a:p>
            <a:r>
              <a:rPr lang="en-US" sz="2400" dirty="0">
                <a:solidFill>
                  <a:srgbClr val="0000FF"/>
                </a:solidFill>
              </a:rPr>
              <a:t>and are confidently blending, they will be ready for </a:t>
            </a:r>
          </a:p>
          <a:p>
            <a:r>
              <a:rPr lang="en-US" sz="2400" dirty="0">
                <a:solidFill>
                  <a:srgbClr val="0000FF"/>
                </a:solidFill>
              </a:rPr>
              <a:t>reading books</a:t>
            </a:r>
          </a:p>
          <a:p>
            <a:endParaRPr lang="en-US" sz="2400" dirty="0">
              <a:solidFill>
                <a:srgbClr val="0000FF"/>
              </a:solidFill>
            </a:endParaRPr>
          </a:p>
          <a:p>
            <a:endParaRPr lang="en-US" sz="2400" dirty="0">
              <a:solidFill>
                <a:srgbClr val="0000FF"/>
              </a:solidFill>
            </a:endParaRPr>
          </a:p>
          <a:p>
            <a:r>
              <a:rPr lang="en-US" sz="2400" dirty="0">
                <a:solidFill>
                  <a:srgbClr val="0000FF"/>
                </a:solidFill>
              </a:rPr>
              <a:t>Prior to this they may have wordless books which develop</a:t>
            </a:r>
          </a:p>
          <a:p>
            <a:r>
              <a:rPr lang="en-US" sz="2400" dirty="0">
                <a:solidFill>
                  <a:srgbClr val="0000FF"/>
                </a:solidFill>
              </a:rPr>
              <a:t>great language skills and teach children the layout of books</a:t>
            </a:r>
          </a:p>
          <a:p>
            <a:r>
              <a:rPr lang="en-US" sz="2400" dirty="0">
                <a:solidFill>
                  <a:srgbClr val="0000FF"/>
                </a:solidFill>
              </a:rPr>
              <a:t>and how to handle books</a:t>
            </a:r>
          </a:p>
        </p:txBody>
      </p:sp>
      <p:pic>
        <p:nvPicPr>
          <p:cNvPr id="6" name="Picture 5" descr="x500_c2a649fc-eedf-4e04-859a-987ae534fbee_600x6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368" y="4519002"/>
            <a:ext cx="1648341" cy="1559331"/>
          </a:xfrm>
          <a:prstGeom prst="rect">
            <a:avLst/>
          </a:prstGeom>
        </p:spPr>
      </p:pic>
      <p:pic>
        <p:nvPicPr>
          <p:cNvPr id="7" name="Picture 6" descr="x500_937ce1c2-a586-437a-92b3-aff4249770f7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069" y="4519002"/>
            <a:ext cx="1619263" cy="1531823"/>
          </a:xfrm>
          <a:prstGeom prst="rect">
            <a:avLst/>
          </a:prstGeom>
        </p:spPr>
      </p:pic>
      <p:pic>
        <p:nvPicPr>
          <p:cNvPr id="8" name="Picture 7" descr="x500_2bc7c73f-0e05-4c9b-8c60-96ea2f6917ff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397" y="4601059"/>
            <a:ext cx="1558306" cy="1477274"/>
          </a:xfrm>
          <a:prstGeom prst="rect">
            <a:avLst/>
          </a:prstGeom>
        </p:spPr>
      </p:pic>
      <p:pic>
        <p:nvPicPr>
          <p:cNvPr id="9" name="Picture 8" descr="Diagram&#10;&#10;Description automatically generated">
            <a:extLst>
              <a:ext uri="{FF2B5EF4-FFF2-40B4-BE49-F238E27FC236}">
                <a16:creationId xmlns:a16="http://schemas.microsoft.com/office/drawing/2014/main" id="{6828C8D2-4329-48B3-8097-54DAF53392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15" y="137471"/>
            <a:ext cx="1408185" cy="125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65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image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0804" y="896843"/>
            <a:ext cx="2717777" cy="13588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31736" y="465378"/>
            <a:ext cx="4382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6600"/>
                </a:solidFill>
              </a:rPr>
              <a:t>How we teach reading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7903" y="2121870"/>
            <a:ext cx="3992649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3366FF"/>
                </a:solidFill>
              </a:rPr>
              <a:t>Reading practice sessions are :</a:t>
            </a:r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305556" y="2952866"/>
            <a:ext cx="2703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Timetabled 3 times a week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9237" y="3775533"/>
            <a:ext cx="28686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Taught by trained teacher or</a:t>
            </a:r>
          </a:p>
          <a:p>
            <a:r>
              <a:rPr lang="en-US" dirty="0">
                <a:solidFill>
                  <a:srgbClr val="3366FF"/>
                </a:solidFill>
              </a:rPr>
              <a:t> teaching assistant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85137" y="5206974"/>
            <a:ext cx="2301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Taught in small groups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69518" y="2146703"/>
            <a:ext cx="15526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3366FF"/>
                </a:solidFill>
              </a:rPr>
              <a:t>Books are </a:t>
            </a:r>
            <a:r>
              <a:rPr lang="en-US" sz="2000" dirty="0">
                <a:solidFill>
                  <a:srgbClr val="3366FF"/>
                </a:solidFill>
              </a:rPr>
              <a:t>: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870558" y="2754507"/>
            <a:ext cx="26182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matched to children’s</a:t>
            </a:r>
          </a:p>
          <a:p>
            <a:r>
              <a:rPr lang="en-US" dirty="0">
                <a:solidFill>
                  <a:srgbClr val="3366FF"/>
                </a:solidFill>
              </a:rPr>
              <a:t>secure phonic knowledge </a:t>
            </a:r>
          </a:p>
          <a:p>
            <a:r>
              <a:rPr lang="en-US" dirty="0">
                <a:solidFill>
                  <a:srgbClr val="3366FF"/>
                </a:solidFill>
              </a:rPr>
              <a:t>and word reading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870558" y="4338867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 read three times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978674" y="5206973"/>
            <a:ext cx="31520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sent home – you have access to all the e-books </a:t>
            </a:r>
            <a:r>
              <a:rPr lang="en-US">
                <a:solidFill>
                  <a:srgbClr val="3366FF"/>
                </a:solidFill>
              </a:rPr>
              <a:t>from home</a:t>
            </a:r>
            <a:endParaRPr lang="en-US" dirty="0">
              <a:solidFill>
                <a:srgbClr val="3366FF"/>
              </a:solidFill>
            </a:endParaRPr>
          </a:p>
        </p:txBody>
      </p:sp>
      <p:pic>
        <p:nvPicPr>
          <p:cNvPr id="12" name="Picture 11" descr="Diagram&#10;&#10;Description automatically generated">
            <a:extLst>
              <a:ext uri="{FF2B5EF4-FFF2-40B4-BE49-F238E27FC236}">
                <a16:creationId xmlns:a16="http://schemas.microsoft.com/office/drawing/2014/main" id="{D57AE857-4B13-475E-9F21-F20EF36C7E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457" y="230806"/>
            <a:ext cx="1881153" cy="1677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8581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6573" y="274270"/>
            <a:ext cx="9097427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Reading Practice Books carefully matched so children can read fluently and independently</a:t>
            </a:r>
          </a:p>
          <a:p>
            <a:endParaRPr lang="en-US" dirty="0">
              <a:solidFill>
                <a:srgbClr val="3366FF"/>
              </a:solidFill>
            </a:endParaRPr>
          </a:p>
          <a:p>
            <a:r>
              <a:rPr lang="en-US" dirty="0">
                <a:solidFill>
                  <a:srgbClr val="3366FF"/>
                </a:solidFill>
              </a:rPr>
              <a:t>3 Reads </a:t>
            </a:r>
            <a:r>
              <a:rPr lang="mr-IN" dirty="0">
                <a:solidFill>
                  <a:srgbClr val="3366FF"/>
                </a:solidFill>
              </a:rPr>
              <a:t>–</a:t>
            </a:r>
            <a:r>
              <a:rPr lang="en-US" dirty="0">
                <a:solidFill>
                  <a:srgbClr val="3366FF"/>
                </a:solidFill>
              </a:rPr>
              <a:t> each one begins with some quick sounds and words practice</a:t>
            </a:r>
          </a:p>
          <a:p>
            <a:endParaRPr lang="en-US" dirty="0">
              <a:solidFill>
                <a:srgbClr val="3366FF"/>
              </a:solidFill>
            </a:endParaRPr>
          </a:p>
          <a:p>
            <a:r>
              <a:rPr lang="en-GB" b="1" dirty="0">
                <a:solidFill>
                  <a:srgbClr val="3366FF"/>
                </a:solidFill>
              </a:rPr>
              <a:t>Day 1 – Decoding </a:t>
            </a:r>
          </a:p>
          <a:p>
            <a:r>
              <a:rPr lang="en-GB" dirty="0">
                <a:solidFill>
                  <a:srgbClr val="3366FF"/>
                </a:solidFill>
              </a:rPr>
              <a:t>All read the same time</a:t>
            </a:r>
          </a:p>
          <a:p>
            <a:r>
              <a:rPr lang="en-GB" dirty="0">
                <a:solidFill>
                  <a:srgbClr val="3366FF"/>
                </a:solidFill>
              </a:rPr>
              <a:t>Repeated readings and teacher moves round</a:t>
            </a:r>
          </a:p>
          <a:p>
            <a:endParaRPr lang="en-GB" dirty="0">
              <a:solidFill>
                <a:srgbClr val="3366FF"/>
              </a:solidFill>
            </a:endParaRPr>
          </a:p>
          <a:p>
            <a:r>
              <a:rPr lang="en-GB" b="1" dirty="0">
                <a:solidFill>
                  <a:srgbClr val="3366FF"/>
                </a:solidFill>
              </a:rPr>
              <a:t>Day 2 – Prosody</a:t>
            </a:r>
          </a:p>
          <a:p>
            <a:r>
              <a:rPr lang="en-GB" dirty="0">
                <a:solidFill>
                  <a:srgbClr val="3366FF"/>
                </a:solidFill>
              </a:rPr>
              <a:t>Reading with meaning, stress and intonation</a:t>
            </a:r>
          </a:p>
          <a:p>
            <a:r>
              <a:rPr lang="en-GB" dirty="0">
                <a:solidFill>
                  <a:srgbClr val="3366FF"/>
                </a:solidFill>
              </a:rPr>
              <a:t>Choose page to focus on. Repeat after me. Why do we stress certain words? ‘It was a BIG mess’</a:t>
            </a:r>
          </a:p>
          <a:p>
            <a:endParaRPr lang="en-GB" b="1" dirty="0">
              <a:solidFill>
                <a:srgbClr val="3366FF"/>
              </a:solidFill>
            </a:endParaRPr>
          </a:p>
          <a:p>
            <a:r>
              <a:rPr lang="en-GB" b="1" dirty="0">
                <a:solidFill>
                  <a:srgbClr val="3366FF"/>
                </a:solidFill>
              </a:rPr>
              <a:t>Day 3 – Comprehension </a:t>
            </a:r>
          </a:p>
          <a:p>
            <a:r>
              <a:rPr lang="en-GB" dirty="0">
                <a:solidFill>
                  <a:srgbClr val="3366FF"/>
                </a:solidFill>
              </a:rPr>
              <a:t>‘I know the answer because …’</a:t>
            </a:r>
          </a:p>
          <a:p>
            <a:r>
              <a:rPr lang="en-GB" dirty="0">
                <a:solidFill>
                  <a:srgbClr val="3366FF"/>
                </a:solidFill>
              </a:rPr>
              <a:t>Prove it. Explain it.</a:t>
            </a:r>
          </a:p>
          <a:p>
            <a:endParaRPr lang="en-US" dirty="0">
              <a:solidFill>
                <a:srgbClr val="3366FF"/>
              </a:solidFill>
            </a:endParaRPr>
          </a:p>
          <a:p>
            <a:r>
              <a:rPr lang="en-US" dirty="0">
                <a:solidFill>
                  <a:srgbClr val="3366FF"/>
                </a:solidFill>
              </a:rPr>
              <a:t>When children take their book home to read they should be 95% fluent</a:t>
            </a:r>
          </a:p>
          <a:p>
            <a:r>
              <a:rPr lang="en-US" dirty="0">
                <a:solidFill>
                  <a:srgbClr val="3366FF"/>
                </a:solidFill>
              </a:rPr>
              <a:t>Please do not worry that a book is too easy </a:t>
            </a:r>
            <a:r>
              <a:rPr lang="mr-IN" dirty="0">
                <a:solidFill>
                  <a:srgbClr val="3366FF"/>
                </a:solidFill>
              </a:rPr>
              <a:t>–</a:t>
            </a:r>
            <a:r>
              <a:rPr lang="en-US" dirty="0">
                <a:solidFill>
                  <a:srgbClr val="3366FF"/>
                </a:solidFill>
              </a:rPr>
              <a:t> your child needs to develop</a:t>
            </a:r>
          </a:p>
          <a:p>
            <a:r>
              <a:rPr lang="en-US" dirty="0">
                <a:solidFill>
                  <a:srgbClr val="3366FF"/>
                </a:solidFill>
              </a:rPr>
              <a:t>fluency and confidence in reading.  Re-reading a book  they have had before</a:t>
            </a:r>
          </a:p>
          <a:p>
            <a:r>
              <a:rPr lang="en-US" dirty="0">
                <a:solidFill>
                  <a:srgbClr val="3366FF"/>
                </a:solidFill>
              </a:rPr>
              <a:t>helps develop fluency </a:t>
            </a:r>
            <a:r>
              <a:rPr lang="mr-IN" dirty="0">
                <a:solidFill>
                  <a:srgbClr val="3366FF"/>
                </a:solidFill>
              </a:rPr>
              <a:t>–</a:t>
            </a:r>
            <a:r>
              <a:rPr lang="en-US" dirty="0">
                <a:solidFill>
                  <a:srgbClr val="3366FF"/>
                </a:solidFill>
              </a:rPr>
              <a:t> this is the goal.</a:t>
            </a:r>
          </a:p>
          <a:p>
            <a:endParaRPr lang="en-US" dirty="0">
              <a:solidFill>
                <a:srgbClr val="3366FF"/>
              </a:solidFill>
            </a:endParaRPr>
          </a:p>
          <a:p>
            <a:r>
              <a:rPr lang="en-US" dirty="0">
                <a:solidFill>
                  <a:srgbClr val="3366FF"/>
                </a:solidFill>
              </a:rPr>
              <a:t>Celebrate their success!!!</a:t>
            </a:r>
          </a:p>
        </p:txBody>
      </p:sp>
      <p:pic>
        <p:nvPicPr>
          <p:cNvPr id="7" name="Picture 6" descr="downlo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036" y="1535175"/>
            <a:ext cx="2687500" cy="1557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4195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5935" y="179248"/>
            <a:ext cx="5404206" cy="66787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How will this work?</a:t>
            </a:r>
          </a:p>
          <a:p>
            <a:endParaRPr lang="en-US" dirty="0"/>
          </a:p>
          <a:p>
            <a:r>
              <a:rPr lang="en-US" dirty="0">
                <a:solidFill>
                  <a:srgbClr val="3366FF"/>
                </a:solidFill>
              </a:rPr>
              <a:t>Children are assessed, then LW matches which books </a:t>
            </a:r>
          </a:p>
          <a:p>
            <a:r>
              <a:rPr lang="en-US" dirty="0">
                <a:solidFill>
                  <a:srgbClr val="3366FF"/>
                </a:solidFill>
              </a:rPr>
              <a:t>Should be allocated for their secure phonic knowledge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>
                <a:solidFill>
                  <a:srgbClr val="3366FF"/>
                </a:solidFill>
              </a:rPr>
              <a:t>Children will take their Reading Practice Book home</a:t>
            </a:r>
          </a:p>
          <a:p>
            <a:r>
              <a:rPr lang="en-US" dirty="0">
                <a:solidFill>
                  <a:srgbClr val="3366FF"/>
                </a:solidFill>
              </a:rPr>
              <a:t>(after reading it 3 times in school)</a:t>
            </a:r>
          </a:p>
          <a:p>
            <a:r>
              <a:rPr lang="en-US" dirty="0">
                <a:solidFill>
                  <a:srgbClr val="3366FF"/>
                </a:solidFill>
              </a:rPr>
              <a:t>Teachers will let you know the days books go home and </a:t>
            </a:r>
          </a:p>
          <a:p>
            <a:r>
              <a:rPr lang="en-US" dirty="0">
                <a:solidFill>
                  <a:srgbClr val="3366FF"/>
                </a:solidFill>
              </a:rPr>
              <a:t>when they need to be in school to be changed.</a:t>
            </a:r>
          </a:p>
          <a:p>
            <a:endParaRPr lang="en-US" dirty="0">
              <a:solidFill>
                <a:srgbClr val="3366FF"/>
              </a:solidFill>
            </a:endParaRPr>
          </a:p>
          <a:p>
            <a:endParaRPr lang="en-US" dirty="0">
              <a:solidFill>
                <a:srgbClr val="3366FF"/>
              </a:solidFill>
            </a:endParaRPr>
          </a:p>
          <a:p>
            <a:r>
              <a:rPr lang="en-US" dirty="0">
                <a:solidFill>
                  <a:srgbClr val="3366FF"/>
                </a:solidFill>
              </a:rPr>
              <a:t>Celebrate, praise, talk about the book with you child.</a:t>
            </a:r>
          </a:p>
          <a:p>
            <a:endParaRPr lang="en-US" dirty="0">
              <a:solidFill>
                <a:srgbClr val="3366FF"/>
              </a:solidFill>
            </a:endParaRPr>
          </a:p>
          <a:p>
            <a:endParaRPr lang="en-US" dirty="0">
              <a:solidFill>
                <a:srgbClr val="3366FF"/>
              </a:solidFill>
            </a:endParaRPr>
          </a:p>
          <a:p>
            <a:r>
              <a:rPr lang="en-US" dirty="0">
                <a:solidFill>
                  <a:srgbClr val="3366FF"/>
                </a:solidFill>
              </a:rPr>
              <a:t>Please make sure books are in book bags so that</a:t>
            </a:r>
          </a:p>
          <a:p>
            <a:r>
              <a:rPr lang="en-US" dirty="0">
                <a:solidFill>
                  <a:srgbClr val="3366FF"/>
                </a:solidFill>
              </a:rPr>
              <a:t>we can reallocate books as required</a:t>
            </a:r>
          </a:p>
          <a:p>
            <a:endParaRPr lang="en-US" dirty="0">
              <a:solidFill>
                <a:srgbClr val="3366FF"/>
              </a:solidFill>
            </a:endParaRPr>
          </a:p>
          <a:p>
            <a:endParaRPr lang="en-US" dirty="0"/>
          </a:p>
          <a:p>
            <a:r>
              <a:rPr lang="en-US" dirty="0">
                <a:solidFill>
                  <a:srgbClr val="3366FF"/>
                </a:solidFill>
              </a:rPr>
              <a:t>Please look after our books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 descr="x500_2a37ccd3-a672-4877-b56b-b9fb9356dbb6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727" y="938792"/>
            <a:ext cx="1427461" cy="1353233"/>
          </a:xfrm>
          <a:prstGeom prst="rect">
            <a:avLst/>
          </a:prstGeom>
        </p:spPr>
      </p:pic>
      <p:pic>
        <p:nvPicPr>
          <p:cNvPr id="6" name="Picture 5" descr="x500_cb1dee7d-f67f-4777-96f8-7377cf742f41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801" y="2889110"/>
            <a:ext cx="1438350" cy="1363556"/>
          </a:xfrm>
          <a:prstGeom prst="rect">
            <a:avLst/>
          </a:prstGeom>
        </p:spPr>
      </p:pic>
      <p:pic>
        <p:nvPicPr>
          <p:cNvPr id="7" name="Picture 6" descr="x500_db356d57-2de5-436c-b048-0df9c89d4286_1024x102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3709" y="4795040"/>
            <a:ext cx="1305301" cy="161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1351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x500_ed231ee1-1693-4f94-ba17-af5f8e9b3887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24" y="346167"/>
            <a:ext cx="1676987" cy="1588946"/>
          </a:xfrm>
          <a:prstGeom prst="rect">
            <a:avLst/>
          </a:prstGeom>
        </p:spPr>
      </p:pic>
      <p:pic>
        <p:nvPicPr>
          <p:cNvPr id="12" name="Picture 11" descr="Diagram&#10;&#10;Description automatically generated">
            <a:extLst>
              <a:ext uri="{FF2B5EF4-FFF2-40B4-BE49-F238E27FC236}">
                <a16:creationId xmlns:a16="http://schemas.microsoft.com/office/drawing/2014/main" id="{3CC78736-2FEA-4089-B0E0-1C36236BB4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9339" y="346167"/>
            <a:ext cx="1735908" cy="1547944"/>
          </a:xfrm>
          <a:prstGeom prst="rect">
            <a:avLst/>
          </a:prstGeom>
        </p:spPr>
      </p:pic>
      <p:pic>
        <p:nvPicPr>
          <p:cNvPr id="6" name="Picture 5" descr="x500_583ce3f0-b282-41cb-a26c-9c13e8f492b9_600x600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29" y="2639045"/>
            <a:ext cx="1676975" cy="1588934"/>
          </a:xfrm>
          <a:prstGeom prst="rect">
            <a:avLst/>
          </a:prstGeom>
        </p:spPr>
      </p:pic>
      <p:pic>
        <p:nvPicPr>
          <p:cNvPr id="10" name="Picture 9" descr="x500_46e7d0c7-af8e-4ef1-81fa-de84b151073f_600x600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542" y="4930536"/>
            <a:ext cx="1674776" cy="1582664"/>
          </a:xfrm>
          <a:prstGeom prst="rect">
            <a:avLst/>
          </a:prstGeom>
        </p:spPr>
      </p:pic>
      <p:pic>
        <p:nvPicPr>
          <p:cNvPr id="9" name="Picture 8" descr="x500_7f2a694d-5b3f-44d4-a393-655a977a13de_600x600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189" y="4930535"/>
            <a:ext cx="1668916" cy="1581298"/>
          </a:xfrm>
          <a:prstGeom prst="rect">
            <a:avLst/>
          </a:prstGeom>
        </p:spPr>
      </p:pic>
      <p:sp>
        <p:nvSpPr>
          <p:cNvPr id="34" name="Rectangle 16">
            <a:extLst>
              <a:ext uri="{FF2B5EF4-FFF2-40B4-BE49-F238E27FC236}">
                <a16:creationId xmlns:a16="http://schemas.microsoft.com/office/drawing/2014/main" id="{A5A17FC0-D416-4C8B-A9E6-5924D352B9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6345" y="-680"/>
            <a:ext cx="3177655" cy="6858681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11614" y="1010485"/>
            <a:ext cx="2130293" cy="335395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Big Cat Collins Reading books are carefully matched to children’s </a:t>
            </a:r>
            <a:r>
              <a:rPr lang="en-US" sz="2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secure</a:t>
            </a:r>
            <a:r>
              <a:rPr lang="en-US" sz="2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phonic knowledge</a:t>
            </a:r>
          </a:p>
        </p:txBody>
      </p:sp>
      <p:cxnSp>
        <p:nvCxnSpPr>
          <p:cNvPr id="35" name="Straight Connector 18">
            <a:extLst>
              <a:ext uri="{FF2B5EF4-FFF2-40B4-BE49-F238E27FC236}">
                <a16:creationId xmlns:a16="http://schemas.microsoft.com/office/drawing/2014/main" id="{982DC870-E8E5-4050-B10C-CC24FC67E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2285774"/>
            <a:ext cx="6015556" cy="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20">
            <a:extLst>
              <a:ext uri="{FF2B5EF4-FFF2-40B4-BE49-F238E27FC236}">
                <a16:creationId xmlns:a16="http://schemas.microsoft.com/office/drawing/2014/main" id="{FF76A74F-C283-4DED-BD4D-086753B7CB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4571549"/>
            <a:ext cx="6085489" cy="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22">
            <a:extLst>
              <a:ext uri="{FF2B5EF4-FFF2-40B4-BE49-F238E27FC236}">
                <a16:creationId xmlns:a16="http://schemas.microsoft.com/office/drawing/2014/main" id="{3B2791FB-B2F7-4BBE-B8D8-74C37FF9E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048239" y="-680"/>
            <a:ext cx="0" cy="6858003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24">
            <a:extLst>
              <a:ext uri="{FF2B5EF4-FFF2-40B4-BE49-F238E27FC236}">
                <a16:creationId xmlns:a16="http://schemas.microsoft.com/office/drawing/2014/main" id="{9891B5DE-6811-4844-BB18-472A3F360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15556" y="-680"/>
            <a:ext cx="0" cy="224028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x500_a26d1c55-c8a5-42bf-b64d-385a5f9389f7_600x600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717" y="2636436"/>
            <a:ext cx="1809864" cy="1714847"/>
          </a:xfrm>
          <a:prstGeom prst="rect">
            <a:avLst/>
          </a:prstGeom>
        </p:spPr>
      </p:pic>
      <p:cxnSp>
        <p:nvCxnSpPr>
          <p:cNvPr id="39" name="Straight Connector 26">
            <a:extLst>
              <a:ext uri="{FF2B5EF4-FFF2-40B4-BE49-F238E27FC236}">
                <a16:creationId xmlns:a16="http://schemas.microsoft.com/office/drawing/2014/main" id="{77A9CA3A-7216-41E0-B3CD-058077FD39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55477" y="4571549"/>
            <a:ext cx="1419521" cy="0"/>
          </a:xfrm>
          <a:prstGeom prst="line">
            <a:avLst/>
          </a:prstGeom>
          <a:ln w="15875">
            <a:solidFill>
              <a:srgbClr val="FFFFFF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91999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012940" y="525439"/>
            <a:ext cx="2502409" cy="8585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Sharing Book</a:t>
            </a:r>
          </a:p>
        </p:txBody>
      </p:sp>
      <p:pic>
        <p:nvPicPr>
          <p:cNvPr id="5" name="Picture 4" descr="downlo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39" y="375320"/>
            <a:ext cx="2561106" cy="3848658"/>
          </a:xfrm>
          <a:prstGeom prst="rect">
            <a:avLst/>
          </a:prstGeom>
        </p:spPr>
      </p:pic>
      <p:pic>
        <p:nvPicPr>
          <p:cNvPr id="6" name="Picture 5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578" y="375320"/>
            <a:ext cx="1657612" cy="1657612"/>
          </a:xfrm>
          <a:prstGeom prst="rect">
            <a:avLst/>
          </a:prstGeom>
        </p:spPr>
      </p:pic>
      <p:pic>
        <p:nvPicPr>
          <p:cNvPr id="10" name="Picture 9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912" y="2424609"/>
            <a:ext cx="1799367" cy="1799367"/>
          </a:xfrm>
          <a:prstGeom prst="rect">
            <a:avLst/>
          </a:prstGeom>
        </p:spPr>
      </p:pic>
      <p:pic>
        <p:nvPicPr>
          <p:cNvPr id="11" name="Picture 10" descr="image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06" y="4911833"/>
            <a:ext cx="1158415" cy="1448019"/>
          </a:xfrm>
          <a:prstGeom prst="rect">
            <a:avLst/>
          </a:prstGeom>
        </p:spPr>
      </p:pic>
      <p:pic>
        <p:nvPicPr>
          <p:cNvPr id="7" name="Picture 6" descr="images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215" y="5006814"/>
            <a:ext cx="1252210" cy="1258061"/>
          </a:xfrm>
          <a:prstGeom prst="rect">
            <a:avLst/>
          </a:prstGeom>
        </p:spPr>
      </p:pic>
      <p:pic>
        <p:nvPicPr>
          <p:cNvPr id="12" name="Picture 11" descr="Diagram&#10;&#10;Description automatically generated">
            <a:extLst>
              <a:ext uri="{FF2B5EF4-FFF2-40B4-BE49-F238E27FC236}">
                <a16:creationId xmlns:a16="http://schemas.microsoft.com/office/drawing/2014/main" id="{ADE41BFA-D563-447A-AFA8-45E24E75A7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6468" y="4912224"/>
            <a:ext cx="1623410" cy="144762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60436" y="1373056"/>
            <a:ext cx="2939453" cy="39024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Children will also bring home a ‘sharing book’ from our class library each week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To become lifelong readers, it is essential that they read for pleasure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Children may not be able to read this book independently but these books offer a wealth of opportunities for talking about the pictures and enjoying the story or information text.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Enjoy the book together and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foster a love of reading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“pair and share”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822A5670-0F7B-4199-AEAB-33FBA9CEA4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220" y="-1"/>
            <a:ext cx="0" cy="6858001"/>
          </a:xfrm>
          <a:prstGeom prst="line">
            <a:avLst/>
          </a:prstGeom>
          <a:ln w="3810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8BB1744D-A7DF-4B65-B6E3-DCF12BB2D8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220" y="2228770"/>
            <a:ext cx="2157776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882DD753-EA38-4E86-91FB-05041A44A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567905"/>
            <a:ext cx="5647996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6DA63E78-7704-45EF-B5D3-EADDF5D826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628193" y="5706812"/>
            <a:ext cx="22860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26007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3EFA6C3-82DC-4131-9929-2523E6FD0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C493A9-023D-46A8-A0A1-14CCB2809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9667" y="609600"/>
            <a:ext cx="4768823" cy="1330839"/>
          </a:xfrm>
        </p:spPr>
        <p:txBody>
          <a:bodyPr>
            <a:normAutofit/>
          </a:bodyPr>
          <a:lstStyle/>
          <a:p>
            <a:r>
              <a:rPr lang="en-GB">
                <a:latin typeface="SassoonPrimaryInfant" pitchFamily="2" charset="0"/>
              </a:rPr>
              <a:t>Little </a:t>
            </a:r>
            <a:r>
              <a:rPr lang="en-GB" err="1">
                <a:latin typeface="SassoonPrimaryInfant" pitchFamily="2" charset="0"/>
              </a:rPr>
              <a:t>Wandle</a:t>
            </a:r>
            <a:r>
              <a:rPr lang="en-GB">
                <a:latin typeface="SassoonPrimaryInfant" pitchFamily="2" charset="0"/>
              </a:rPr>
              <a:t> 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EC9469E-14CA-4358-BABC-CBF836A614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652260" cy="767978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48EB4C9-ACAF-4CCA-BA6E-9314431923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4314" y="6027658"/>
            <a:ext cx="5929686" cy="830343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134285 w 6884912"/>
              <a:gd name="connsiteY78" fmla="*/ 235592 h 1161397"/>
              <a:gd name="connsiteX79" fmla="*/ 4220717 w 6884912"/>
              <a:gd name="connsiteY79" fmla="*/ 192946 h 1161397"/>
              <a:gd name="connsiteX80" fmla="*/ 4228802 w 6884912"/>
              <a:gd name="connsiteY80" fmla="*/ 201468 h 1161397"/>
              <a:gd name="connsiteX81" fmla="*/ 4289361 w 6884912"/>
              <a:gd name="connsiteY81" fmla="*/ 196642 h 1161397"/>
              <a:gd name="connsiteX82" fmla="*/ 4498913 w 6884912"/>
              <a:gd name="connsiteY82" fmla="*/ 118915 h 1161397"/>
              <a:gd name="connsiteX83" fmla="*/ 4617330 w 6884912"/>
              <a:gd name="connsiteY83" fmla="*/ 111163 h 1161397"/>
              <a:gd name="connsiteX84" fmla="*/ 4659778 w 6884912"/>
              <a:gd name="connsiteY84" fmla="*/ 118219 h 1161397"/>
              <a:gd name="connsiteX85" fmla="*/ 4730870 w 6884912"/>
              <a:gd name="connsiteY85" fmla="*/ 129432 h 1161397"/>
              <a:gd name="connsiteX86" fmla="*/ 4785037 w 6884912"/>
              <a:gd name="connsiteY86" fmla="*/ 161964 h 1161397"/>
              <a:gd name="connsiteX87" fmla="*/ 4844073 w 6884912"/>
              <a:gd name="connsiteY87" fmla="*/ 161768 h 1161397"/>
              <a:gd name="connsiteX88" fmla="*/ 4856454 w 6884912"/>
              <a:gd name="connsiteY88" fmla="*/ 130488 h 1161397"/>
              <a:gd name="connsiteX89" fmla="*/ 4920038 w 6884912"/>
              <a:gd name="connsiteY89" fmla="*/ 140418 h 1161397"/>
              <a:gd name="connsiteX90" fmla="*/ 5016639 w 6884912"/>
              <a:gd name="connsiteY90" fmla="*/ 158905 h 1161397"/>
              <a:gd name="connsiteX91" fmla="*/ 5072009 w 6884912"/>
              <a:gd name="connsiteY91" fmla="*/ 161502 h 1161397"/>
              <a:gd name="connsiteX92" fmla="*/ 5223626 w 6884912"/>
              <a:gd name="connsiteY92" fmla="*/ 177356 h 1161397"/>
              <a:gd name="connsiteX93" fmla="*/ 5375773 w 6884912"/>
              <a:gd name="connsiteY93" fmla="*/ 199913 h 1161397"/>
              <a:gd name="connsiteX94" fmla="*/ 5467502 w 6884912"/>
              <a:gd name="connsiteY94" fmla="*/ 250963 h 1161397"/>
              <a:gd name="connsiteX95" fmla="*/ 5592395 w 6884912"/>
              <a:gd name="connsiteY95" fmla="*/ 265434 h 1161397"/>
              <a:gd name="connsiteX96" fmla="*/ 5613532 w 6884912"/>
              <a:gd name="connsiteY96" fmla="*/ 273379 h 1161397"/>
              <a:gd name="connsiteX97" fmla="*/ 5642173 w 6884912"/>
              <a:gd name="connsiteY97" fmla="*/ 266904 h 1161397"/>
              <a:gd name="connsiteX98" fmla="*/ 5756910 w 6884912"/>
              <a:gd name="connsiteY98" fmla="*/ 239211 h 1161397"/>
              <a:gd name="connsiteX99" fmla="*/ 5846667 w 6884912"/>
              <a:gd name="connsiteY99" fmla="*/ 201786 h 1161397"/>
              <a:gd name="connsiteX100" fmla="*/ 5960732 w 6884912"/>
              <a:gd name="connsiteY100" fmla="*/ 220708 h 1161397"/>
              <a:gd name="connsiteX101" fmla="*/ 6029542 w 6884912"/>
              <a:gd name="connsiteY101" fmla="*/ 210339 h 1161397"/>
              <a:gd name="connsiteX102" fmla="*/ 6141123 w 6884912"/>
              <a:gd name="connsiteY102" fmla="*/ 159923 h 1161397"/>
              <a:gd name="connsiteX103" fmla="*/ 6290640 w 6884912"/>
              <a:gd name="connsiteY103" fmla="*/ 167441 h 1161397"/>
              <a:gd name="connsiteX104" fmla="*/ 6322806 w 6884912"/>
              <a:gd name="connsiteY104" fmla="*/ 213293 h 1161397"/>
              <a:gd name="connsiteX105" fmla="*/ 6364914 w 6884912"/>
              <a:gd name="connsiteY105" fmla="*/ 240140 h 1161397"/>
              <a:gd name="connsiteX106" fmla="*/ 6380420 w 6884912"/>
              <a:gd name="connsiteY106" fmla="*/ 173195 h 1161397"/>
              <a:gd name="connsiteX107" fmla="*/ 6507891 w 6884912"/>
              <a:gd name="connsiteY107" fmla="*/ 118474 h 1161397"/>
              <a:gd name="connsiteX108" fmla="*/ 6571807 w 6884912"/>
              <a:gd name="connsiteY108" fmla="*/ 98636 h 1161397"/>
              <a:gd name="connsiteX109" fmla="*/ 6671880 w 6884912"/>
              <a:gd name="connsiteY109" fmla="*/ 82931 h 1161397"/>
              <a:gd name="connsiteX110" fmla="*/ 6702266 w 6884912"/>
              <a:gd name="connsiteY110" fmla="*/ 75470 h 1161397"/>
              <a:gd name="connsiteX111" fmla="*/ 6845802 w 6884912"/>
              <a:gd name="connsiteY111" fmla="*/ 24496 h 1161397"/>
              <a:gd name="connsiteX112" fmla="*/ 6884912 w 6884912"/>
              <a:gd name="connsiteY112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220717 w 6884912"/>
              <a:gd name="connsiteY78" fmla="*/ 192946 h 1161397"/>
              <a:gd name="connsiteX79" fmla="*/ 4228802 w 6884912"/>
              <a:gd name="connsiteY79" fmla="*/ 201468 h 1161397"/>
              <a:gd name="connsiteX80" fmla="*/ 4289361 w 6884912"/>
              <a:gd name="connsiteY80" fmla="*/ 196642 h 1161397"/>
              <a:gd name="connsiteX81" fmla="*/ 4498913 w 6884912"/>
              <a:gd name="connsiteY81" fmla="*/ 118915 h 1161397"/>
              <a:gd name="connsiteX82" fmla="*/ 4617330 w 6884912"/>
              <a:gd name="connsiteY82" fmla="*/ 111163 h 1161397"/>
              <a:gd name="connsiteX83" fmla="*/ 4659778 w 6884912"/>
              <a:gd name="connsiteY83" fmla="*/ 118219 h 1161397"/>
              <a:gd name="connsiteX84" fmla="*/ 4730870 w 6884912"/>
              <a:gd name="connsiteY84" fmla="*/ 129432 h 1161397"/>
              <a:gd name="connsiteX85" fmla="*/ 4785037 w 6884912"/>
              <a:gd name="connsiteY85" fmla="*/ 161964 h 1161397"/>
              <a:gd name="connsiteX86" fmla="*/ 4844073 w 6884912"/>
              <a:gd name="connsiteY86" fmla="*/ 161768 h 1161397"/>
              <a:gd name="connsiteX87" fmla="*/ 4856454 w 6884912"/>
              <a:gd name="connsiteY87" fmla="*/ 130488 h 1161397"/>
              <a:gd name="connsiteX88" fmla="*/ 4920038 w 6884912"/>
              <a:gd name="connsiteY88" fmla="*/ 140418 h 1161397"/>
              <a:gd name="connsiteX89" fmla="*/ 5016639 w 6884912"/>
              <a:gd name="connsiteY89" fmla="*/ 158905 h 1161397"/>
              <a:gd name="connsiteX90" fmla="*/ 5072009 w 6884912"/>
              <a:gd name="connsiteY90" fmla="*/ 161502 h 1161397"/>
              <a:gd name="connsiteX91" fmla="*/ 5223626 w 6884912"/>
              <a:gd name="connsiteY91" fmla="*/ 177356 h 1161397"/>
              <a:gd name="connsiteX92" fmla="*/ 5375773 w 6884912"/>
              <a:gd name="connsiteY92" fmla="*/ 199913 h 1161397"/>
              <a:gd name="connsiteX93" fmla="*/ 5467502 w 6884912"/>
              <a:gd name="connsiteY93" fmla="*/ 250963 h 1161397"/>
              <a:gd name="connsiteX94" fmla="*/ 5592395 w 6884912"/>
              <a:gd name="connsiteY94" fmla="*/ 265434 h 1161397"/>
              <a:gd name="connsiteX95" fmla="*/ 5613532 w 6884912"/>
              <a:gd name="connsiteY95" fmla="*/ 273379 h 1161397"/>
              <a:gd name="connsiteX96" fmla="*/ 5642173 w 6884912"/>
              <a:gd name="connsiteY96" fmla="*/ 266904 h 1161397"/>
              <a:gd name="connsiteX97" fmla="*/ 5756910 w 6884912"/>
              <a:gd name="connsiteY97" fmla="*/ 239211 h 1161397"/>
              <a:gd name="connsiteX98" fmla="*/ 5846667 w 6884912"/>
              <a:gd name="connsiteY98" fmla="*/ 201786 h 1161397"/>
              <a:gd name="connsiteX99" fmla="*/ 5960732 w 6884912"/>
              <a:gd name="connsiteY99" fmla="*/ 220708 h 1161397"/>
              <a:gd name="connsiteX100" fmla="*/ 6029542 w 6884912"/>
              <a:gd name="connsiteY100" fmla="*/ 210339 h 1161397"/>
              <a:gd name="connsiteX101" fmla="*/ 6141123 w 6884912"/>
              <a:gd name="connsiteY101" fmla="*/ 159923 h 1161397"/>
              <a:gd name="connsiteX102" fmla="*/ 6290640 w 6884912"/>
              <a:gd name="connsiteY102" fmla="*/ 167441 h 1161397"/>
              <a:gd name="connsiteX103" fmla="*/ 6322806 w 6884912"/>
              <a:gd name="connsiteY103" fmla="*/ 213293 h 1161397"/>
              <a:gd name="connsiteX104" fmla="*/ 6364914 w 6884912"/>
              <a:gd name="connsiteY104" fmla="*/ 240140 h 1161397"/>
              <a:gd name="connsiteX105" fmla="*/ 6380420 w 6884912"/>
              <a:gd name="connsiteY105" fmla="*/ 173195 h 1161397"/>
              <a:gd name="connsiteX106" fmla="*/ 6507891 w 6884912"/>
              <a:gd name="connsiteY106" fmla="*/ 118474 h 1161397"/>
              <a:gd name="connsiteX107" fmla="*/ 6571807 w 6884912"/>
              <a:gd name="connsiteY107" fmla="*/ 98636 h 1161397"/>
              <a:gd name="connsiteX108" fmla="*/ 6671880 w 6884912"/>
              <a:gd name="connsiteY108" fmla="*/ 82931 h 1161397"/>
              <a:gd name="connsiteX109" fmla="*/ 6702266 w 6884912"/>
              <a:gd name="connsiteY109" fmla="*/ 75470 h 1161397"/>
              <a:gd name="connsiteX110" fmla="*/ 6845802 w 6884912"/>
              <a:gd name="connsiteY110" fmla="*/ 24496 h 1161397"/>
              <a:gd name="connsiteX111" fmla="*/ 6884912 w 6884912"/>
              <a:gd name="connsiteY111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220717 w 6884912"/>
              <a:gd name="connsiteY78" fmla="*/ 192946 h 1161397"/>
              <a:gd name="connsiteX79" fmla="*/ 4228802 w 6884912"/>
              <a:gd name="connsiteY79" fmla="*/ 201468 h 1161397"/>
              <a:gd name="connsiteX80" fmla="*/ 4289361 w 6884912"/>
              <a:gd name="connsiteY80" fmla="*/ 196642 h 1161397"/>
              <a:gd name="connsiteX81" fmla="*/ 4498913 w 6884912"/>
              <a:gd name="connsiteY81" fmla="*/ 118915 h 1161397"/>
              <a:gd name="connsiteX82" fmla="*/ 4617330 w 6884912"/>
              <a:gd name="connsiteY82" fmla="*/ 111163 h 1161397"/>
              <a:gd name="connsiteX83" fmla="*/ 4659778 w 6884912"/>
              <a:gd name="connsiteY83" fmla="*/ 118219 h 1161397"/>
              <a:gd name="connsiteX84" fmla="*/ 4730870 w 6884912"/>
              <a:gd name="connsiteY84" fmla="*/ 129432 h 1161397"/>
              <a:gd name="connsiteX85" fmla="*/ 4785037 w 6884912"/>
              <a:gd name="connsiteY85" fmla="*/ 161964 h 1161397"/>
              <a:gd name="connsiteX86" fmla="*/ 4844073 w 6884912"/>
              <a:gd name="connsiteY86" fmla="*/ 161768 h 1161397"/>
              <a:gd name="connsiteX87" fmla="*/ 4856454 w 6884912"/>
              <a:gd name="connsiteY87" fmla="*/ 130488 h 1161397"/>
              <a:gd name="connsiteX88" fmla="*/ 4920038 w 6884912"/>
              <a:gd name="connsiteY88" fmla="*/ 140418 h 1161397"/>
              <a:gd name="connsiteX89" fmla="*/ 5016639 w 6884912"/>
              <a:gd name="connsiteY89" fmla="*/ 158905 h 1161397"/>
              <a:gd name="connsiteX90" fmla="*/ 5072009 w 6884912"/>
              <a:gd name="connsiteY90" fmla="*/ 161502 h 1161397"/>
              <a:gd name="connsiteX91" fmla="*/ 5223626 w 6884912"/>
              <a:gd name="connsiteY91" fmla="*/ 177356 h 1161397"/>
              <a:gd name="connsiteX92" fmla="*/ 5375773 w 6884912"/>
              <a:gd name="connsiteY92" fmla="*/ 199913 h 1161397"/>
              <a:gd name="connsiteX93" fmla="*/ 5467502 w 6884912"/>
              <a:gd name="connsiteY93" fmla="*/ 250963 h 1161397"/>
              <a:gd name="connsiteX94" fmla="*/ 5592395 w 6884912"/>
              <a:gd name="connsiteY94" fmla="*/ 265434 h 1161397"/>
              <a:gd name="connsiteX95" fmla="*/ 5613532 w 6884912"/>
              <a:gd name="connsiteY95" fmla="*/ 273379 h 1161397"/>
              <a:gd name="connsiteX96" fmla="*/ 5642173 w 6884912"/>
              <a:gd name="connsiteY96" fmla="*/ 266904 h 1161397"/>
              <a:gd name="connsiteX97" fmla="*/ 5756910 w 6884912"/>
              <a:gd name="connsiteY97" fmla="*/ 239211 h 1161397"/>
              <a:gd name="connsiteX98" fmla="*/ 5846667 w 6884912"/>
              <a:gd name="connsiteY98" fmla="*/ 201786 h 1161397"/>
              <a:gd name="connsiteX99" fmla="*/ 5960732 w 6884912"/>
              <a:gd name="connsiteY99" fmla="*/ 220708 h 1161397"/>
              <a:gd name="connsiteX100" fmla="*/ 6029542 w 6884912"/>
              <a:gd name="connsiteY100" fmla="*/ 210339 h 1161397"/>
              <a:gd name="connsiteX101" fmla="*/ 6141123 w 6884912"/>
              <a:gd name="connsiteY101" fmla="*/ 159923 h 1161397"/>
              <a:gd name="connsiteX102" fmla="*/ 6290640 w 6884912"/>
              <a:gd name="connsiteY102" fmla="*/ 167441 h 1161397"/>
              <a:gd name="connsiteX103" fmla="*/ 6322806 w 6884912"/>
              <a:gd name="connsiteY103" fmla="*/ 213293 h 1161397"/>
              <a:gd name="connsiteX104" fmla="*/ 6380420 w 6884912"/>
              <a:gd name="connsiteY104" fmla="*/ 173195 h 1161397"/>
              <a:gd name="connsiteX105" fmla="*/ 6507891 w 6884912"/>
              <a:gd name="connsiteY105" fmla="*/ 118474 h 1161397"/>
              <a:gd name="connsiteX106" fmla="*/ 6571807 w 6884912"/>
              <a:gd name="connsiteY106" fmla="*/ 98636 h 1161397"/>
              <a:gd name="connsiteX107" fmla="*/ 6671880 w 6884912"/>
              <a:gd name="connsiteY107" fmla="*/ 82931 h 1161397"/>
              <a:gd name="connsiteX108" fmla="*/ 6702266 w 6884912"/>
              <a:gd name="connsiteY108" fmla="*/ 75470 h 1161397"/>
              <a:gd name="connsiteX109" fmla="*/ 6845802 w 6884912"/>
              <a:gd name="connsiteY109" fmla="*/ 24496 h 1161397"/>
              <a:gd name="connsiteX110" fmla="*/ 6884912 w 6884912"/>
              <a:gd name="connsiteY110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510042 w 6884912"/>
              <a:gd name="connsiteY60" fmla="*/ 311820 h 1161397"/>
              <a:gd name="connsiteX61" fmla="*/ 3626773 w 6884912"/>
              <a:gd name="connsiteY61" fmla="*/ 290452 h 1161397"/>
              <a:gd name="connsiteX62" fmla="*/ 3666217 w 6884912"/>
              <a:gd name="connsiteY62" fmla="*/ 273255 h 1161397"/>
              <a:gd name="connsiteX63" fmla="*/ 3732427 w 6884912"/>
              <a:gd name="connsiteY63" fmla="*/ 245039 h 1161397"/>
              <a:gd name="connsiteX64" fmla="*/ 3777022 w 6884912"/>
              <a:gd name="connsiteY64" fmla="*/ 200276 h 1161397"/>
              <a:gd name="connsiteX65" fmla="*/ 3791246 w 6884912"/>
              <a:gd name="connsiteY65" fmla="*/ 189996 h 1161397"/>
              <a:gd name="connsiteX66" fmla="*/ 3819864 w 6884912"/>
              <a:gd name="connsiteY66" fmla="*/ 194605 h 1161397"/>
              <a:gd name="connsiteX67" fmla="*/ 3830398 w 6884912"/>
              <a:gd name="connsiteY67" fmla="*/ 188383 h 1161397"/>
              <a:gd name="connsiteX68" fmla="*/ 3834360 w 6884912"/>
              <a:gd name="connsiteY68" fmla="*/ 188992 h 1161397"/>
              <a:gd name="connsiteX69" fmla="*/ 3843715 w 6884912"/>
              <a:gd name="connsiteY69" fmla="*/ 188752 h 1161397"/>
              <a:gd name="connsiteX70" fmla="*/ 3842609 w 6884912"/>
              <a:gd name="connsiteY70" fmla="*/ 197386 h 1161397"/>
              <a:gd name="connsiteX71" fmla="*/ 3853961 w 6884912"/>
              <a:gd name="connsiteY71" fmla="*/ 213380 h 1161397"/>
              <a:gd name="connsiteX72" fmla="*/ 3907640 w 6884912"/>
              <a:gd name="connsiteY72" fmla="*/ 207568 h 1161397"/>
              <a:gd name="connsiteX73" fmla="*/ 3910449 w 6884912"/>
              <a:gd name="connsiteY73" fmla="*/ 197808 h 1161397"/>
              <a:gd name="connsiteX74" fmla="*/ 3917197 w 6884912"/>
              <a:gd name="connsiteY74" fmla="*/ 196121 h 1161397"/>
              <a:gd name="connsiteX75" fmla="*/ 3922400 w 6884912"/>
              <a:gd name="connsiteY75" fmla="*/ 205056 h 1161397"/>
              <a:gd name="connsiteX76" fmla="*/ 4013061 w 6884912"/>
              <a:gd name="connsiteY76" fmla="*/ 224874 h 1161397"/>
              <a:gd name="connsiteX77" fmla="*/ 4220717 w 6884912"/>
              <a:gd name="connsiteY77" fmla="*/ 192946 h 1161397"/>
              <a:gd name="connsiteX78" fmla="*/ 4228802 w 6884912"/>
              <a:gd name="connsiteY78" fmla="*/ 201468 h 1161397"/>
              <a:gd name="connsiteX79" fmla="*/ 4289361 w 6884912"/>
              <a:gd name="connsiteY79" fmla="*/ 196642 h 1161397"/>
              <a:gd name="connsiteX80" fmla="*/ 4498913 w 6884912"/>
              <a:gd name="connsiteY80" fmla="*/ 118915 h 1161397"/>
              <a:gd name="connsiteX81" fmla="*/ 4617330 w 6884912"/>
              <a:gd name="connsiteY81" fmla="*/ 111163 h 1161397"/>
              <a:gd name="connsiteX82" fmla="*/ 4659778 w 6884912"/>
              <a:gd name="connsiteY82" fmla="*/ 118219 h 1161397"/>
              <a:gd name="connsiteX83" fmla="*/ 4730870 w 6884912"/>
              <a:gd name="connsiteY83" fmla="*/ 129432 h 1161397"/>
              <a:gd name="connsiteX84" fmla="*/ 4785037 w 6884912"/>
              <a:gd name="connsiteY84" fmla="*/ 161964 h 1161397"/>
              <a:gd name="connsiteX85" fmla="*/ 4844073 w 6884912"/>
              <a:gd name="connsiteY85" fmla="*/ 161768 h 1161397"/>
              <a:gd name="connsiteX86" fmla="*/ 4856454 w 6884912"/>
              <a:gd name="connsiteY86" fmla="*/ 130488 h 1161397"/>
              <a:gd name="connsiteX87" fmla="*/ 4920038 w 6884912"/>
              <a:gd name="connsiteY87" fmla="*/ 140418 h 1161397"/>
              <a:gd name="connsiteX88" fmla="*/ 5016639 w 6884912"/>
              <a:gd name="connsiteY88" fmla="*/ 158905 h 1161397"/>
              <a:gd name="connsiteX89" fmla="*/ 5072009 w 6884912"/>
              <a:gd name="connsiteY89" fmla="*/ 161502 h 1161397"/>
              <a:gd name="connsiteX90" fmla="*/ 5223626 w 6884912"/>
              <a:gd name="connsiteY90" fmla="*/ 177356 h 1161397"/>
              <a:gd name="connsiteX91" fmla="*/ 5375773 w 6884912"/>
              <a:gd name="connsiteY91" fmla="*/ 199913 h 1161397"/>
              <a:gd name="connsiteX92" fmla="*/ 5467502 w 6884912"/>
              <a:gd name="connsiteY92" fmla="*/ 250963 h 1161397"/>
              <a:gd name="connsiteX93" fmla="*/ 5592395 w 6884912"/>
              <a:gd name="connsiteY93" fmla="*/ 265434 h 1161397"/>
              <a:gd name="connsiteX94" fmla="*/ 5613532 w 6884912"/>
              <a:gd name="connsiteY94" fmla="*/ 273379 h 1161397"/>
              <a:gd name="connsiteX95" fmla="*/ 5642173 w 6884912"/>
              <a:gd name="connsiteY95" fmla="*/ 266904 h 1161397"/>
              <a:gd name="connsiteX96" fmla="*/ 5756910 w 6884912"/>
              <a:gd name="connsiteY96" fmla="*/ 239211 h 1161397"/>
              <a:gd name="connsiteX97" fmla="*/ 5846667 w 6884912"/>
              <a:gd name="connsiteY97" fmla="*/ 201786 h 1161397"/>
              <a:gd name="connsiteX98" fmla="*/ 5960732 w 6884912"/>
              <a:gd name="connsiteY98" fmla="*/ 220708 h 1161397"/>
              <a:gd name="connsiteX99" fmla="*/ 6029542 w 6884912"/>
              <a:gd name="connsiteY99" fmla="*/ 210339 h 1161397"/>
              <a:gd name="connsiteX100" fmla="*/ 6141123 w 6884912"/>
              <a:gd name="connsiteY100" fmla="*/ 159923 h 1161397"/>
              <a:gd name="connsiteX101" fmla="*/ 6290640 w 6884912"/>
              <a:gd name="connsiteY101" fmla="*/ 167441 h 1161397"/>
              <a:gd name="connsiteX102" fmla="*/ 6322806 w 6884912"/>
              <a:gd name="connsiteY102" fmla="*/ 213293 h 1161397"/>
              <a:gd name="connsiteX103" fmla="*/ 6380420 w 6884912"/>
              <a:gd name="connsiteY103" fmla="*/ 173195 h 1161397"/>
              <a:gd name="connsiteX104" fmla="*/ 6507891 w 6884912"/>
              <a:gd name="connsiteY104" fmla="*/ 118474 h 1161397"/>
              <a:gd name="connsiteX105" fmla="*/ 6571807 w 6884912"/>
              <a:gd name="connsiteY105" fmla="*/ 98636 h 1161397"/>
              <a:gd name="connsiteX106" fmla="*/ 6671880 w 6884912"/>
              <a:gd name="connsiteY106" fmla="*/ 82931 h 1161397"/>
              <a:gd name="connsiteX107" fmla="*/ 6702266 w 6884912"/>
              <a:gd name="connsiteY107" fmla="*/ 75470 h 1161397"/>
              <a:gd name="connsiteX108" fmla="*/ 6845802 w 6884912"/>
              <a:gd name="connsiteY108" fmla="*/ 24496 h 1161397"/>
              <a:gd name="connsiteX109" fmla="*/ 6884912 w 6884912"/>
              <a:gd name="connsiteY109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510042 w 6884912"/>
              <a:gd name="connsiteY60" fmla="*/ 311820 h 1161397"/>
              <a:gd name="connsiteX61" fmla="*/ 3626773 w 6884912"/>
              <a:gd name="connsiteY61" fmla="*/ 290452 h 1161397"/>
              <a:gd name="connsiteX62" fmla="*/ 3666217 w 6884912"/>
              <a:gd name="connsiteY62" fmla="*/ 273255 h 1161397"/>
              <a:gd name="connsiteX63" fmla="*/ 3732427 w 6884912"/>
              <a:gd name="connsiteY63" fmla="*/ 245039 h 1161397"/>
              <a:gd name="connsiteX64" fmla="*/ 3777022 w 6884912"/>
              <a:gd name="connsiteY64" fmla="*/ 200276 h 1161397"/>
              <a:gd name="connsiteX65" fmla="*/ 3791246 w 6884912"/>
              <a:gd name="connsiteY65" fmla="*/ 189996 h 1161397"/>
              <a:gd name="connsiteX66" fmla="*/ 3819864 w 6884912"/>
              <a:gd name="connsiteY66" fmla="*/ 194605 h 1161397"/>
              <a:gd name="connsiteX67" fmla="*/ 3830398 w 6884912"/>
              <a:gd name="connsiteY67" fmla="*/ 188383 h 1161397"/>
              <a:gd name="connsiteX68" fmla="*/ 3834360 w 6884912"/>
              <a:gd name="connsiteY68" fmla="*/ 188992 h 1161397"/>
              <a:gd name="connsiteX69" fmla="*/ 3843715 w 6884912"/>
              <a:gd name="connsiteY69" fmla="*/ 188752 h 1161397"/>
              <a:gd name="connsiteX70" fmla="*/ 3842609 w 6884912"/>
              <a:gd name="connsiteY70" fmla="*/ 197386 h 1161397"/>
              <a:gd name="connsiteX71" fmla="*/ 3853961 w 6884912"/>
              <a:gd name="connsiteY71" fmla="*/ 213380 h 1161397"/>
              <a:gd name="connsiteX72" fmla="*/ 3907640 w 6884912"/>
              <a:gd name="connsiteY72" fmla="*/ 207568 h 1161397"/>
              <a:gd name="connsiteX73" fmla="*/ 3910449 w 6884912"/>
              <a:gd name="connsiteY73" fmla="*/ 197808 h 1161397"/>
              <a:gd name="connsiteX74" fmla="*/ 3917197 w 6884912"/>
              <a:gd name="connsiteY74" fmla="*/ 196121 h 1161397"/>
              <a:gd name="connsiteX75" fmla="*/ 3922400 w 6884912"/>
              <a:gd name="connsiteY75" fmla="*/ 205056 h 1161397"/>
              <a:gd name="connsiteX76" fmla="*/ 4013061 w 6884912"/>
              <a:gd name="connsiteY76" fmla="*/ 224874 h 1161397"/>
              <a:gd name="connsiteX77" fmla="*/ 4220717 w 6884912"/>
              <a:gd name="connsiteY77" fmla="*/ 192946 h 1161397"/>
              <a:gd name="connsiteX78" fmla="*/ 4228802 w 6884912"/>
              <a:gd name="connsiteY78" fmla="*/ 201468 h 1161397"/>
              <a:gd name="connsiteX79" fmla="*/ 4289361 w 6884912"/>
              <a:gd name="connsiteY79" fmla="*/ 196642 h 1161397"/>
              <a:gd name="connsiteX80" fmla="*/ 4498913 w 6884912"/>
              <a:gd name="connsiteY80" fmla="*/ 118915 h 1161397"/>
              <a:gd name="connsiteX81" fmla="*/ 4617330 w 6884912"/>
              <a:gd name="connsiteY81" fmla="*/ 111163 h 1161397"/>
              <a:gd name="connsiteX82" fmla="*/ 4659778 w 6884912"/>
              <a:gd name="connsiteY82" fmla="*/ 118219 h 1161397"/>
              <a:gd name="connsiteX83" fmla="*/ 4730870 w 6884912"/>
              <a:gd name="connsiteY83" fmla="*/ 129432 h 1161397"/>
              <a:gd name="connsiteX84" fmla="*/ 4844073 w 6884912"/>
              <a:gd name="connsiteY84" fmla="*/ 161768 h 1161397"/>
              <a:gd name="connsiteX85" fmla="*/ 4856454 w 6884912"/>
              <a:gd name="connsiteY85" fmla="*/ 130488 h 1161397"/>
              <a:gd name="connsiteX86" fmla="*/ 4920038 w 6884912"/>
              <a:gd name="connsiteY86" fmla="*/ 140418 h 1161397"/>
              <a:gd name="connsiteX87" fmla="*/ 5016639 w 6884912"/>
              <a:gd name="connsiteY87" fmla="*/ 158905 h 1161397"/>
              <a:gd name="connsiteX88" fmla="*/ 5072009 w 6884912"/>
              <a:gd name="connsiteY88" fmla="*/ 161502 h 1161397"/>
              <a:gd name="connsiteX89" fmla="*/ 5223626 w 6884912"/>
              <a:gd name="connsiteY89" fmla="*/ 177356 h 1161397"/>
              <a:gd name="connsiteX90" fmla="*/ 5375773 w 6884912"/>
              <a:gd name="connsiteY90" fmla="*/ 199913 h 1161397"/>
              <a:gd name="connsiteX91" fmla="*/ 5467502 w 6884912"/>
              <a:gd name="connsiteY91" fmla="*/ 250963 h 1161397"/>
              <a:gd name="connsiteX92" fmla="*/ 5592395 w 6884912"/>
              <a:gd name="connsiteY92" fmla="*/ 265434 h 1161397"/>
              <a:gd name="connsiteX93" fmla="*/ 5613532 w 6884912"/>
              <a:gd name="connsiteY93" fmla="*/ 273379 h 1161397"/>
              <a:gd name="connsiteX94" fmla="*/ 5642173 w 6884912"/>
              <a:gd name="connsiteY94" fmla="*/ 266904 h 1161397"/>
              <a:gd name="connsiteX95" fmla="*/ 5756910 w 6884912"/>
              <a:gd name="connsiteY95" fmla="*/ 239211 h 1161397"/>
              <a:gd name="connsiteX96" fmla="*/ 5846667 w 6884912"/>
              <a:gd name="connsiteY96" fmla="*/ 201786 h 1161397"/>
              <a:gd name="connsiteX97" fmla="*/ 5960732 w 6884912"/>
              <a:gd name="connsiteY97" fmla="*/ 220708 h 1161397"/>
              <a:gd name="connsiteX98" fmla="*/ 6029542 w 6884912"/>
              <a:gd name="connsiteY98" fmla="*/ 210339 h 1161397"/>
              <a:gd name="connsiteX99" fmla="*/ 6141123 w 6884912"/>
              <a:gd name="connsiteY99" fmla="*/ 159923 h 1161397"/>
              <a:gd name="connsiteX100" fmla="*/ 6290640 w 6884912"/>
              <a:gd name="connsiteY100" fmla="*/ 167441 h 1161397"/>
              <a:gd name="connsiteX101" fmla="*/ 6322806 w 6884912"/>
              <a:gd name="connsiteY101" fmla="*/ 213293 h 1161397"/>
              <a:gd name="connsiteX102" fmla="*/ 6380420 w 6884912"/>
              <a:gd name="connsiteY102" fmla="*/ 173195 h 1161397"/>
              <a:gd name="connsiteX103" fmla="*/ 6507891 w 6884912"/>
              <a:gd name="connsiteY103" fmla="*/ 118474 h 1161397"/>
              <a:gd name="connsiteX104" fmla="*/ 6571807 w 6884912"/>
              <a:gd name="connsiteY104" fmla="*/ 98636 h 1161397"/>
              <a:gd name="connsiteX105" fmla="*/ 6671880 w 6884912"/>
              <a:gd name="connsiteY105" fmla="*/ 82931 h 1161397"/>
              <a:gd name="connsiteX106" fmla="*/ 6702266 w 6884912"/>
              <a:gd name="connsiteY106" fmla="*/ 75470 h 1161397"/>
              <a:gd name="connsiteX107" fmla="*/ 6845802 w 6884912"/>
              <a:gd name="connsiteY107" fmla="*/ 24496 h 1161397"/>
              <a:gd name="connsiteX108" fmla="*/ 6884912 w 6884912"/>
              <a:gd name="connsiteY108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478946 w 6884912"/>
              <a:gd name="connsiteY7" fmla="*/ 1106011 h 1161397"/>
              <a:gd name="connsiteX8" fmla="*/ 512111 w 6884912"/>
              <a:gd name="connsiteY8" fmla="*/ 1085599 h 1161397"/>
              <a:gd name="connsiteX9" fmla="*/ 567875 w 6884912"/>
              <a:gd name="connsiteY9" fmla="*/ 1051976 h 1161397"/>
              <a:gd name="connsiteX10" fmla="*/ 601644 w 6884912"/>
              <a:gd name="connsiteY10" fmla="*/ 1003997 h 1161397"/>
              <a:gd name="connsiteX11" fmla="*/ 651408 w 6884912"/>
              <a:gd name="connsiteY11" fmla="*/ 984938 h 1161397"/>
              <a:gd name="connsiteX12" fmla="*/ 673197 w 6884912"/>
              <a:gd name="connsiteY12" fmla="*/ 1010060 h 1161397"/>
              <a:gd name="connsiteX13" fmla="*/ 723108 w 6884912"/>
              <a:gd name="connsiteY13" fmla="*/ 980081 h 1161397"/>
              <a:gd name="connsiteX14" fmla="*/ 797699 w 6884912"/>
              <a:gd name="connsiteY14" fmla="*/ 931362 h 1161397"/>
              <a:gd name="connsiteX15" fmla="*/ 843359 w 6884912"/>
              <a:gd name="connsiteY15" fmla="*/ 910894 h 1161397"/>
              <a:gd name="connsiteX16" fmla="*/ 965215 w 6884912"/>
              <a:gd name="connsiteY16" fmla="*/ 846701 h 1161397"/>
              <a:gd name="connsiteX17" fmla="*/ 1085080 w 6884912"/>
              <a:gd name="connsiteY17" fmla="*/ 776086 h 1161397"/>
              <a:gd name="connsiteX18" fmla="*/ 1131224 w 6884912"/>
              <a:gd name="connsiteY18" fmla="*/ 706160 h 1161397"/>
              <a:gd name="connsiteX19" fmla="*/ 1138051 w 6884912"/>
              <a:gd name="connsiteY19" fmla="*/ 702034 h 1161397"/>
              <a:gd name="connsiteX20" fmla="*/ 1158800 w 6884912"/>
              <a:gd name="connsiteY20" fmla="*/ 700004 h 1161397"/>
              <a:gd name="connsiteX21" fmla="*/ 1166947 w 6884912"/>
              <a:gd name="connsiteY21" fmla="*/ 700762 h 1161397"/>
              <a:gd name="connsiteX22" fmla="*/ 1178135 w 6884912"/>
              <a:gd name="connsiteY22" fmla="*/ 698631 h 1161397"/>
              <a:gd name="connsiteX23" fmla="*/ 1178301 w 6884912"/>
              <a:gd name="connsiteY23" fmla="*/ 698094 h 1161397"/>
              <a:gd name="connsiteX24" fmla="*/ 1188995 w 6884912"/>
              <a:gd name="connsiteY24" fmla="*/ 697048 h 1161397"/>
              <a:gd name="connsiteX25" fmla="*/ 1242716 w 6884912"/>
              <a:gd name="connsiteY25" fmla="*/ 698052 h 1161397"/>
              <a:gd name="connsiteX26" fmla="*/ 1299977 w 6884912"/>
              <a:gd name="connsiteY26" fmla="*/ 639196 h 1161397"/>
              <a:gd name="connsiteX27" fmla="*/ 1326190 w 6884912"/>
              <a:gd name="connsiteY27" fmla="*/ 625955 h 1161397"/>
              <a:gd name="connsiteX28" fmla="*/ 1339600 w 6884912"/>
              <a:gd name="connsiteY28" fmla="*/ 616295 h 1161397"/>
              <a:gd name="connsiteX29" fmla="*/ 1340054 w 6884912"/>
              <a:gd name="connsiteY29" fmla="*/ 614022 h 1161397"/>
              <a:gd name="connsiteX30" fmla="*/ 1391606 w 6884912"/>
              <a:gd name="connsiteY30" fmla="*/ 615229 h 1161397"/>
              <a:gd name="connsiteX31" fmla="*/ 1397565 w 6884912"/>
              <a:gd name="connsiteY31" fmla="*/ 611490 h 1161397"/>
              <a:gd name="connsiteX32" fmla="*/ 1432302 w 6884912"/>
              <a:gd name="connsiteY32" fmla="*/ 617267 h 1161397"/>
              <a:gd name="connsiteX33" fmla="*/ 1449644 w 6884912"/>
              <a:gd name="connsiteY33" fmla="*/ 617591 h 1161397"/>
              <a:gd name="connsiteX34" fmla="*/ 1455793 w 6884912"/>
              <a:gd name="connsiteY34" fmla="*/ 623174 h 1161397"/>
              <a:gd name="connsiteX35" fmla="*/ 1480758 w 6884912"/>
              <a:gd name="connsiteY35" fmla="*/ 620863 h 1161397"/>
              <a:gd name="connsiteX36" fmla="*/ 1483154 w 6884912"/>
              <a:gd name="connsiteY36" fmla="*/ 618527 h 1161397"/>
              <a:gd name="connsiteX37" fmla="*/ 1505495 w 6884912"/>
              <a:gd name="connsiteY37" fmla="*/ 624325 h 1161397"/>
              <a:gd name="connsiteX38" fmla="*/ 1526340 w 6884912"/>
              <a:gd name="connsiteY38" fmla="*/ 638496 h 1161397"/>
              <a:gd name="connsiteX39" fmla="*/ 1731986 w 6884912"/>
              <a:gd name="connsiteY39" fmla="*/ 589682 h 1161397"/>
              <a:gd name="connsiteX40" fmla="*/ 1927935 w 6884912"/>
              <a:gd name="connsiteY40" fmla="*/ 628540 h 1161397"/>
              <a:gd name="connsiteX41" fmla="*/ 2039075 w 6884912"/>
              <a:gd name="connsiteY41" fmla="*/ 599964 h 1161397"/>
              <a:gd name="connsiteX42" fmla="*/ 2066980 w 6884912"/>
              <a:gd name="connsiteY42" fmla="*/ 550413 h 1161397"/>
              <a:gd name="connsiteX43" fmla="*/ 2352236 w 6884912"/>
              <a:gd name="connsiteY43" fmla="*/ 519602 h 1161397"/>
              <a:gd name="connsiteX44" fmla="*/ 2420791 w 6884912"/>
              <a:gd name="connsiteY44" fmla="*/ 492826 h 1161397"/>
              <a:gd name="connsiteX45" fmla="*/ 2489932 w 6884912"/>
              <a:gd name="connsiteY45" fmla="*/ 507864 h 1161397"/>
              <a:gd name="connsiteX46" fmla="*/ 2512917 w 6884912"/>
              <a:gd name="connsiteY46" fmla="*/ 489127 h 1161397"/>
              <a:gd name="connsiteX47" fmla="*/ 2516783 w 6884912"/>
              <a:gd name="connsiteY47" fmla="*/ 485473 h 1161397"/>
              <a:gd name="connsiteX48" fmla="*/ 2534360 w 6884912"/>
              <a:gd name="connsiteY48" fmla="*/ 480064 h 1161397"/>
              <a:gd name="connsiteX49" fmla="*/ 2536691 w 6884912"/>
              <a:gd name="connsiteY49" fmla="*/ 467018 h 1161397"/>
              <a:gd name="connsiteX50" fmla="*/ 2561265 w 6884912"/>
              <a:gd name="connsiteY50" fmla="*/ 450623 h 1161397"/>
              <a:gd name="connsiteX51" fmla="*/ 2594349 w 6884912"/>
              <a:gd name="connsiteY51" fmla="*/ 443884 h 1161397"/>
              <a:gd name="connsiteX52" fmla="*/ 2754324 w 6884912"/>
              <a:gd name="connsiteY52" fmla="*/ 424766 h 1161397"/>
              <a:gd name="connsiteX53" fmla="*/ 2848470 w 6884912"/>
              <a:gd name="connsiteY53" fmla="*/ 405966 h 1161397"/>
              <a:gd name="connsiteX54" fmla="*/ 2881772 w 6884912"/>
              <a:gd name="connsiteY54" fmla="*/ 387260 h 1161397"/>
              <a:gd name="connsiteX55" fmla="*/ 2929932 w 6884912"/>
              <a:gd name="connsiteY55" fmla="*/ 368912 h 1161397"/>
              <a:gd name="connsiteX56" fmla="*/ 3013020 w 6884912"/>
              <a:gd name="connsiteY56" fmla="*/ 327578 h 1161397"/>
              <a:gd name="connsiteX57" fmla="*/ 3222191 w 6884912"/>
              <a:gd name="connsiteY57" fmla="*/ 307887 h 1161397"/>
              <a:gd name="connsiteX58" fmla="*/ 3227953 w 6884912"/>
              <a:gd name="connsiteY58" fmla="*/ 297650 h 1161397"/>
              <a:gd name="connsiteX59" fmla="*/ 3510042 w 6884912"/>
              <a:gd name="connsiteY59" fmla="*/ 311820 h 1161397"/>
              <a:gd name="connsiteX60" fmla="*/ 3626773 w 6884912"/>
              <a:gd name="connsiteY60" fmla="*/ 290452 h 1161397"/>
              <a:gd name="connsiteX61" fmla="*/ 3666217 w 6884912"/>
              <a:gd name="connsiteY61" fmla="*/ 273255 h 1161397"/>
              <a:gd name="connsiteX62" fmla="*/ 3732427 w 6884912"/>
              <a:gd name="connsiteY62" fmla="*/ 245039 h 1161397"/>
              <a:gd name="connsiteX63" fmla="*/ 3777022 w 6884912"/>
              <a:gd name="connsiteY63" fmla="*/ 200276 h 1161397"/>
              <a:gd name="connsiteX64" fmla="*/ 3791246 w 6884912"/>
              <a:gd name="connsiteY64" fmla="*/ 189996 h 1161397"/>
              <a:gd name="connsiteX65" fmla="*/ 3819864 w 6884912"/>
              <a:gd name="connsiteY65" fmla="*/ 194605 h 1161397"/>
              <a:gd name="connsiteX66" fmla="*/ 3830398 w 6884912"/>
              <a:gd name="connsiteY66" fmla="*/ 188383 h 1161397"/>
              <a:gd name="connsiteX67" fmla="*/ 3834360 w 6884912"/>
              <a:gd name="connsiteY67" fmla="*/ 188992 h 1161397"/>
              <a:gd name="connsiteX68" fmla="*/ 3843715 w 6884912"/>
              <a:gd name="connsiteY68" fmla="*/ 188752 h 1161397"/>
              <a:gd name="connsiteX69" fmla="*/ 3842609 w 6884912"/>
              <a:gd name="connsiteY69" fmla="*/ 197386 h 1161397"/>
              <a:gd name="connsiteX70" fmla="*/ 3853961 w 6884912"/>
              <a:gd name="connsiteY70" fmla="*/ 213380 h 1161397"/>
              <a:gd name="connsiteX71" fmla="*/ 3907640 w 6884912"/>
              <a:gd name="connsiteY71" fmla="*/ 207568 h 1161397"/>
              <a:gd name="connsiteX72" fmla="*/ 3910449 w 6884912"/>
              <a:gd name="connsiteY72" fmla="*/ 197808 h 1161397"/>
              <a:gd name="connsiteX73" fmla="*/ 3917197 w 6884912"/>
              <a:gd name="connsiteY73" fmla="*/ 196121 h 1161397"/>
              <a:gd name="connsiteX74" fmla="*/ 3922400 w 6884912"/>
              <a:gd name="connsiteY74" fmla="*/ 205056 h 1161397"/>
              <a:gd name="connsiteX75" fmla="*/ 4013061 w 6884912"/>
              <a:gd name="connsiteY75" fmla="*/ 224874 h 1161397"/>
              <a:gd name="connsiteX76" fmla="*/ 4220717 w 6884912"/>
              <a:gd name="connsiteY76" fmla="*/ 192946 h 1161397"/>
              <a:gd name="connsiteX77" fmla="*/ 4228802 w 6884912"/>
              <a:gd name="connsiteY77" fmla="*/ 201468 h 1161397"/>
              <a:gd name="connsiteX78" fmla="*/ 4289361 w 6884912"/>
              <a:gd name="connsiteY78" fmla="*/ 196642 h 1161397"/>
              <a:gd name="connsiteX79" fmla="*/ 4498913 w 6884912"/>
              <a:gd name="connsiteY79" fmla="*/ 118915 h 1161397"/>
              <a:gd name="connsiteX80" fmla="*/ 4617330 w 6884912"/>
              <a:gd name="connsiteY80" fmla="*/ 111163 h 1161397"/>
              <a:gd name="connsiteX81" fmla="*/ 4659778 w 6884912"/>
              <a:gd name="connsiteY81" fmla="*/ 118219 h 1161397"/>
              <a:gd name="connsiteX82" fmla="*/ 4730870 w 6884912"/>
              <a:gd name="connsiteY82" fmla="*/ 129432 h 1161397"/>
              <a:gd name="connsiteX83" fmla="*/ 4844073 w 6884912"/>
              <a:gd name="connsiteY83" fmla="*/ 161768 h 1161397"/>
              <a:gd name="connsiteX84" fmla="*/ 4856454 w 6884912"/>
              <a:gd name="connsiteY84" fmla="*/ 130488 h 1161397"/>
              <a:gd name="connsiteX85" fmla="*/ 4920038 w 6884912"/>
              <a:gd name="connsiteY85" fmla="*/ 140418 h 1161397"/>
              <a:gd name="connsiteX86" fmla="*/ 5016639 w 6884912"/>
              <a:gd name="connsiteY86" fmla="*/ 158905 h 1161397"/>
              <a:gd name="connsiteX87" fmla="*/ 5072009 w 6884912"/>
              <a:gd name="connsiteY87" fmla="*/ 161502 h 1161397"/>
              <a:gd name="connsiteX88" fmla="*/ 5223626 w 6884912"/>
              <a:gd name="connsiteY88" fmla="*/ 177356 h 1161397"/>
              <a:gd name="connsiteX89" fmla="*/ 5375773 w 6884912"/>
              <a:gd name="connsiteY89" fmla="*/ 199913 h 1161397"/>
              <a:gd name="connsiteX90" fmla="*/ 5467502 w 6884912"/>
              <a:gd name="connsiteY90" fmla="*/ 250963 h 1161397"/>
              <a:gd name="connsiteX91" fmla="*/ 5592395 w 6884912"/>
              <a:gd name="connsiteY91" fmla="*/ 265434 h 1161397"/>
              <a:gd name="connsiteX92" fmla="*/ 5613532 w 6884912"/>
              <a:gd name="connsiteY92" fmla="*/ 273379 h 1161397"/>
              <a:gd name="connsiteX93" fmla="*/ 5642173 w 6884912"/>
              <a:gd name="connsiteY93" fmla="*/ 266904 h 1161397"/>
              <a:gd name="connsiteX94" fmla="*/ 5756910 w 6884912"/>
              <a:gd name="connsiteY94" fmla="*/ 239211 h 1161397"/>
              <a:gd name="connsiteX95" fmla="*/ 5846667 w 6884912"/>
              <a:gd name="connsiteY95" fmla="*/ 201786 h 1161397"/>
              <a:gd name="connsiteX96" fmla="*/ 5960732 w 6884912"/>
              <a:gd name="connsiteY96" fmla="*/ 220708 h 1161397"/>
              <a:gd name="connsiteX97" fmla="*/ 6029542 w 6884912"/>
              <a:gd name="connsiteY97" fmla="*/ 210339 h 1161397"/>
              <a:gd name="connsiteX98" fmla="*/ 6141123 w 6884912"/>
              <a:gd name="connsiteY98" fmla="*/ 159923 h 1161397"/>
              <a:gd name="connsiteX99" fmla="*/ 6290640 w 6884912"/>
              <a:gd name="connsiteY99" fmla="*/ 167441 h 1161397"/>
              <a:gd name="connsiteX100" fmla="*/ 6322806 w 6884912"/>
              <a:gd name="connsiteY100" fmla="*/ 213293 h 1161397"/>
              <a:gd name="connsiteX101" fmla="*/ 6380420 w 6884912"/>
              <a:gd name="connsiteY101" fmla="*/ 173195 h 1161397"/>
              <a:gd name="connsiteX102" fmla="*/ 6507891 w 6884912"/>
              <a:gd name="connsiteY102" fmla="*/ 118474 h 1161397"/>
              <a:gd name="connsiteX103" fmla="*/ 6571807 w 6884912"/>
              <a:gd name="connsiteY103" fmla="*/ 98636 h 1161397"/>
              <a:gd name="connsiteX104" fmla="*/ 6671880 w 6884912"/>
              <a:gd name="connsiteY104" fmla="*/ 82931 h 1161397"/>
              <a:gd name="connsiteX105" fmla="*/ 6702266 w 6884912"/>
              <a:gd name="connsiteY105" fmla="*/ 75470 h 1161397"/>
              <a:gd name="connsiteX106" fmla="*/ 6845802 w 6884912"/>
              <a:gd name="connsiteY106" fmla="*/ 24496 h 1161397"/>
              <a:gd name="connsiteX107" fmla="*/ 6884912 w 6884912"/>
              <a:gd name="connsiteY107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512111 w 6884912"/>
              <a:gd name="connsiteY7" fmla="*/ 1085599 h 1161397"/>
              <a:gd name="connsiteX8" fmla="*/ 567875 w 6884912"/>
              <a:gd name="connsiteY8" fmla="*/ 1051976 h 1161397"/>
              <a:gd name="connsiteX9" fmla="*/ 601644 w 6884912"/>
              <a:gd name="connsiteY9" fmla="*/ 1003997 h 1161397"/>
              <a:gd name="connsiteX10" fmla="*/ 651408 w 6884912"/>
              <a:gd name="connsiteY10" fmla="*/ 984938 h 1161397"/>
              <a:gd name="connsiteX11" fmla="*/ 673197 w 6884912"/>
              <a:gd name="connsiteY11" fmla="*/ 1010060 h 1161397"/>
              <a:gd name="connsiteX12" fmla="*/ 723108 w 6884912"/>
              <a:gd name="connsiteY12" fmla="*/ 980081 h 1161397"/>
              <a:gd name="connsiteX13" fmla="*/ 797699 w 6884912"/>
              <a:gd name="connsiteY13" fmla="*/ 931362 h 1161397"/>
              <a:gd name="connsiteX14" fmla="*/ 843359 w 6884912"/>
              <a:gd name="connsiteY14" fmla="*/ 910894 h 1161397"/>
              <a:gd name="connsiteX15" fmla="*/ 965215 w 6884912"/>
              <a:gd name="connsiteY15" fmla="*/ 846701 h 1161397"/>
              <a:gd name="connsiteX16" fmla="*/ 1085080 w 6884912"/>
              <a:gd name="connsiteY16" fmla="*/ 776086 h 1161397"/>
              <a:gd name="connsiteX17" fmla="*/ 1131224 w 6884912"/>
              <a:gd name="connsiteY17" fmla="*/ 706160 h 1161397"/>
              <a:gd name="connsiteX18" fmla="*/ 1138051 w 6884912"/>
              <a:gd name="connsiteY18" fmla="*/ 702034 h 1161397"/>
              <a:gd name="connsiteX19" fmla="*/ 1158800 w 6884912"/>
              <a:gd name="connsiteY19" fmla="*/ 700004 h 1161397"/>
              <a:gd name="connsiteX20" fmla="*/ 1166947 w 6884912"/>
              <a:gd name="connsiteY20" fmla="*/ 700762 h 1161397"/>
              <a:gd name="connsiteX21" fmla="*/ 1178135 w 6884912"/>
              <a:gd name="connsiteY21" fmla="*/ 698631 h 1161397"/>
              <a:gd name="connsiteX22" fmla="*/ 1178301 w 6884912"/>
              <a:gd name="connsiteY22" fmla="*/ 698094 h 1161397"/>
              <a:gd name="connsiteX23" fmla="*/ 1188995 w 6884912"/>
              <a:gd name="connsiteY23" fmla="*/ 697048 h 1161397"/>
              <a:gd name="connsiteX24" fmla="*/ 1242716 w 6884912"/>
              <a:gd name="connsiteY24" fmla="*/ 698052 h 1161397"/>
              <a:gd name="connsiteX25" fmla="*/ 1299977 w 6884912"/>
              <a:gd name="connsiteY25" fmla="*/ 639196 h 1161397"/>
              <a:gd name="connsiteX26" fmla="*/ 1326190 w 6884912"/>
              <a:gd name="connsiteY26" fmla="*/ 625955 h 1161397"/>
              <a:gd name="connsiteX27" fmla="*/ 1339600 w 6884912"/>
              <a:gd name="connsiteY27" fmla="*/ 616295 h 1161397"/>
              <a:gd name="connsiteX28" fmla="*/ 1340054 w 6884912"/>
              <a:gd name="connsiteY28" fmla="*/ 614022 h 1161397"/>
              <a:gd name="connsiteX29" fmla="*/ 1391606 w 6884912"/>
              <a:gd name="connsiteY29" fmla="*/ 615229 h 1161397"/>
              <a:gd name="connsiteX30" fmla="*/ 1397565 w 6884912"/>
              <a:gd name="connsiteY30" fmla="*/ 611490 h 1161397"/>
              <a:gd name="connsiteX31" fmla="*/ 1432302 w 6884912"/>
              <a:gd name="connsiteY31" fmla="*/ 617267 h 1161397"/>
              <a:gd name="connsiteX32" fmla="*/ 1449644 w 6884912"/>
              <a:gd name="connsiteY32" fmla="*/ 617591 h 1161397"/>
              <a:gd name="connsiteX33" fmla="*/ 1455793 w 6884912"/>
              <a:gd name="connsiteY33" fmla="*/ 623174 h 1161397"/>
              <a:gd name="connsiteX34" fmla="*/ 1480758 w 6884912"/>
              <a:gd name="connsiteY34" fmla="*/ 620863 h 1161397"/>
              <a:gd name="connsiteX35" fmla="*/ 1483154 w 6884912"/>
              <a:gd name="connsiteY35" fmla="*/ 618527 h 1161397"/>
              <a:gd name="connsiteX36" fmla="*/ 1505495 w 6884912"/>
              <a:gd name="connsiteY36" fmla="*/ 624325 h 1161397"/>
              <a:gd name="connsiteX37" fmla="*/ 1526340 w 6884912"/>
              <a:gd name="connsiteY37" fmla="*/ 638496 h 1161397"/>
              <a:gd name="connsiteX38" fmla="*/ 1731986 w 6884912"/>
              <a:gd name="connsiteY38" fmla="*/ 589682 h 1161397"/>
              <a:gd name="connsiteX39" fmla="*/ 1927935 w 6884912"/>
              <a:gd name="connsiteY39" fmla="*/ 628540 h 1161397"/>
              <a:gd name="connsiteX40" fmla="*/ 2039075 w 6884912"/>
              <a:gd name="connsiteY40" fmla="*/ 599964 h 1161397"/>
              <a:gd name="connsiteX41" fmla="*/ 2066980 w 6884912"/>
              <a:gd name="connsiteY41" fmla="*/ 550413 h 1161397"/>
              <a:gd name="connsiteX42" fmla="*/ 2352236 w 6884912"/>
              <a:gd name="connsiteY42" fmla="*/ 519602 h 1161397"/>
              <a:gd name="connsiteX43" fmla="*/ 2420791 w 6884912"/>
              <a:gd name="connsiteY43" fmla="*/ 492826 h 1161397"/>
              <a:gd name="connsiteX44" fmla="*/ 2489932 w 6884912"/>
              <a:gd name="connsiteY44" fmla="*/ 507864 h 1161397"/>
              <a:gd name="connsiteX45" fmla="*/ 2512917 w 6884912"/>
              <a:gd name="connsiteY45" fmla="*/ 489127 h 1161397"/>
              <a:gd name="connsiteX46" fmla="*/ 2516783 w 6884912"/>
              <a:gd name="connsiteY46" fmla="*/ 485473 h 1161397"/>
              <a:gd name="connsiteX47" fmla="*/ 2534360 w 6884912"/>
              <a:gd name="connsiteY47" fmla="*/ 480064 h 1161397"/>
              <a:gd name="connsiteX48" fmla="*/ 2536691 w 6884912"/>
              <a:gd name="connsiteY48" fmla="*/ 467018 h 1161397"/>
              <a:gd name="connsiteX49" fmla="*/ 2561265 w 6884912"/>
              <a:gd name="connsiteY49" fmla="*/ 450623 h 1161397"/>
              <a:gd name="connsiteX50" fmla="*/ 2594349 w 6884912"/>
              <a:gd name="connsiteY50" fmla="*/ 443884 h 1161397"/>
              <a:gd name="connsiteX51" fmla="*/ 2754324 w 6884912"/>
              <a:gd name="connsiteY51" fmla="*/ 424766 h 1161397"/>
              <a:gd name="connsiteX52" fmla="*/ 2848470 w 6884912"/>
              <a:gd name="connsiteY52" fmla="*/ 405966 h 1161397"/>
              <a:gd name="connsiteX53" fmla="*/ 2881772 w 6884912"/>
              <a:gd name="connsiteY53" fmla="*/ 387260 h 1161397"/>
              <a:gd name="connsiteX54" fmla="*/ 2929932 w 6884912"/>
              <a:gd name="connsiteY54" fmla="*/ 368912 h 1161397"/>
              <a:gd name="connsiteX55" fmla="*/ 3013020 w 6884912"/>
              <a:gd name="connsiteY55" fmla="*/ 327578 h 1161397"/>
              <a:gd name="connsiteX56" fmla="*/ 3222191 w 6884912"/>
              <a:gd name="connsiteY56" fmla="*/ 307887 h 1161397"/>
              <a:gd name="connsiteX57" fmla="*/ 3227953 w 6884912"/>
              <a:gd name="connsiteY57" fmla="*/ 297650 h 1161397"/>
              <a:gd name="connsiteX58" fmla="*/ 3510042 w 6884912"/>
              <a:gd name="connsiteY58" fmla="*/ 311820 h 1161397"/>
              <a:gd name="connsiteX59" fmla="*/ 3626773 w 6884912"/>
              <a:gd name="connsiteY59" fmla="*/ 290452 h 1161397"/>
              <a:gd name="connsiteX60" fmla="*/ 3666217 w 6884912"/>
              <a:gd name="connsiteY60" fmla="*/ 273255 h 1161397"/>
              <a:gd name="connsiteX61" fmla="*/ 3732427 w 6884912"/>
              <a:gd name="connsiteY61" fmla="*/ 245039 h 1161397"/>
              <a:gd name="connsiteX62" fmla="*/ 3777022 w 6884912"/>
              <a:gd name="connsiteY62" fmla="*/ 200276 h 1161397"/>
              <a:gd name="connsiteX63" fmla="*/ 3791246 w 6884912"/>
              <a:gd name="connsiteY63" fmla="*/ 189996 h 1161397"/>
              <a:gd name="connsiteX64" fmla="*/ 3819864 w 6884912"/>
              <a:gd name="connsiteY64" fmla="*/ 194605 h 1161397"/>
              <a:gd name="connsiteX65" fmla="*/ 3830398 w 6884912"/>
              <a:gd name="connsiteY65" fmla="*/ 188383 h 1161397"/>
              <a:gd name="connsiteX66" fmla="*/ 3834360 w 6884912"/>
              <a:gd name="connsiteY66" fmla="*/ 188992 h 1161397"/>
              <a:gd name="connsiteX67" fmla="*/ 3843715 w 6884912"/>
              <a:gd name="connsiteY67" fmla="*/ 188752 h 1161397"/>
              <a:gd name="connsiteX68" fmla="*/ 3842609 w 6884912"/>
              <a:gd name="connsiteY68" fmla="*/ 197386 h 1161397"/>
              <a:gd name="connsiteX69" fmla="*/ 3853961 w 6884912"/>
              <a:gd name="connsiteY69" fmla="*/ 213380 h 1161397"/>
              <a:gd name="connsiteX70" fmla="*/ 3907640 w 6884912"/>
              <a:gd name="connsiteY70" fmla="*/ 207568 h 1161397"/>
              <a:gd name="connsiteX71" fmla="*/ 3910449 w 6884912"/>
              <a:gd name="connsiteY71" fmla="*/ 197808 h 1161397"/>
              <a:gd name="connsiteX72" fmla="*/ 3917197 w 6884912"/>
              <a:gd name="connsiteY72" fmla="*/ 196121 h 1161397"/>
              <a:gd name="connsiteX73" fmla="*/ 3922400 w 6884912"/>
              <a:gd name="connsiteY73" fmla="*/ 205056 h 1161397"/>
              <a:gd name="connsiteX74" fmla="*/ 4013061 w 6884912"/>
              <a:gd name="connsiteY74" fmla="*/ 224874 h 1161397"/>
              <a:gd name="connsiteX75" fmla="*/ 4220717 w 6884912"/>
              <a:gd name="connsiteY75" fmla="*/ 192946 h 1161397"/>
              <a:gd name="connsiteX76" fmla="*/ 4228802 w 6884912"/>
              <a:gd name="connsiteY76" fmla="*/ 201468 h 1161397"/>
              <a:gd name="connsiteX77" fmla="*/ 4289361 w 6884912"/>
              <a:gd name="connsiteY77" fmla="*/ 196642 h 1161397"/>
              <a:gd name="connsiteX78" fmla="*/ 4498913 w 6884912"/>
              <a:gd name="connsiteY78" fmla="*/ 118915 h 1161397"/>
              <a:gd name="connsiteX79" fmla="*/ 4617330 w 6884912"/>
              <a:gd name="connsiteY79" fmla="*/ 111163 h 1161397"/>
              <a:gd name="connsiteX80" fmla="*/ 4659778 w 6884912"/>
              <a:gd name="connsiteY80" fmla="*/ 118219 h 1161397"/>
              <a:gd name="connsiteX81" fmla="*/ 4730870 w 6884912"/>
              <a:gd name="connsiteY81" fmla="*/ 129432 h 1161397"/>
              <a:gd name="connsiteX82" fmla="*/ 4844073 w 6884912"/>
              <a:gd name="connsiteY82" fmla="*/ 161768 h 1161397"/>
              <a:gd name="connsiteX83" fmla="*/ 4856454 w 6884912"/>
              <a:gd name="connsiteY83" fmla="*/ 130488 h 1161397"/>
              <a:gd name="connsiteX84" fmla="*/ 4920038 w 6884912"/>
              <a:gd name="connsiteY84" fmla="*/ 140418 h 1161397"/>
              <a:gd name="connsiteX85" fmla="*/ 5016639 w 6884912"/>
              <a:gd name="connsiteY85" fmla="*/ 158905 h 1161397"/>
              <a:gd name="connsiteX86" fmla="*/ 5072009 w 6884912"/>
              <a:gd name="connsiteY86" fmla="*/ 161502 h 1161397"/>
              <a:gd name="connsiteX87" fmla="*/ 5223626 w 6884912"/>
              <a:gd name="connsiteY87" fmla="*/ 177356 h 1161397"/>
              <a:gd name="connsiteX88" fmla="*/ 5375773 w 6884912"/>
              <a:gd name="connsiteY88" fmla="*/ 199913 h 1161397"/>
              <a:gd name="connsiteX89" fmla="*/ 5467502 w 6884912"/>
              <a:gd name="connsiteY89" fmla="*/ 250963 h 1161397"/>
              <a:gd name="connsiteX90" fmla="*/ 5592395 w 6884912"/>
              <a:gd name="connsiteY90" fmla="*/ 265434 h 1161397"/>
              <a:gd name="connsiteX91" fmla="*/ 5613532 w 6884912"/>
              <a:gd name="connsiteY91" fmla="*/ 273379 h 1161397"/>
              <a:gd name="connsiteX92" fmla="*/ 5642173 w 6884912"/>
              <a:gd name="connsiteY92" fmla="*/ 266904 h 1161397"/>
              <a:gd name="connsiteX93" fmla="*/ 5756910 w 6884912"/>
              <a:gd name="connsiteY93" fmla="*/ 239211 h 1161397"/>
              <a:gd name="connsiteX94" fmla="*/ 5846667 w 6884912"/>
              <a:gd name="connsiteY94" fmla="*/ 201786 h 1161397"/>
              <a:gd name="connsiteX95" fmla="*/ 5960732 w 6884912"/>
              <a:gd name="connsiteY95" fmla="*/ 220708 h 1161397"/>
              <a:gd name="connsiteX96" fmla="*/ 6029542 w 6884912"/>
              <a:gd name="connsiteY96" fmla="*/ 210339 h 1161397"/>
              <a:gd name="connsiteX97" fmla="*/ 6141123 w 6884912"/>
              <a:gd name="connsiteY97" fmla="*/ 159923 h 1161397"/>
              <a:gd name="connsiteX98" fmla="*/ 6290640 w 6884912"/>
              <a:gd name="connsiteY98" fmla="*/ 167441 h 1161397"/>
              <a:gd name="connsiteX99" fmla="*/ 6322806 w 6884912"/>
              <a:gd name="connsiteY99" fmla="*/ 213293 h 1161397"/>
              <a:gd name="connsiteX100" fmla="*/ 6380420 w 6884912"/>
              <a:gd name="connsiteY100" fmla="*/ 173195 h 1161397"/>
              <a:gd name="connsiteX101" fmla="*/ 6507891 w 6884912"/>
              <a:gd name="connsiteY101" fmla="*/ 118474 h 1161397"/>
              <a:gd name="connsiteX102" fmla="*/ 6571807 w 6884912"/>
              <a:gd name="connsiteY102" fmla="*/ 98636 h 1161397"/>
              <a:gd name="connsiteX103" fmla="*/ 6671880 w 6884912"/>
              <a:gd name="connsiteY103" fmla="*/ 82931 h 1161397"/>
              <a:gd name="connsiteX104" fmla="*/ 6702266 w 6884912"/>
              <a:gd name="connsiteY104" fmla="*/ 75470 h 1161397"/>
              <a:gd name="connsiteX105" fmla="*/ 6845802 w 6884912"/>
              <a:gd name="connsiteY105" fmla="*/ 24496 h 1161397"/>
              <a:gd name="connsiteX106" fmla="*/ 6884912 w 6884912"/>
              <a:gd name="connsiteY106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567875 w 6884912"/>
              <a:gd name="connsiteY7" fmla="*/ 1051976 h 1161397"/>
              <a:gd name="connsiteX8" fmla="*/ 601644 w 6884912"/>
              <a:gd name="connsiteY8" fmla="*/ 1003997 h 1161397"/>
              <a:gd name="connsiteX9" fmla="*/ 651408 w 6884912"/>
              <a:gd name="connsiteY9" fmla="*/ 984938 h 1161397"/>
              <a:gd name="connsiteX10" fmla="*/ 673197 w 6884912"/>
              <a:gd name="connsiteY10" fmla="*/ 1010060 h 1161397"/>
              <a:gd name="connsiteX11" fmla="*/ 723108 w 6884912"/>
              <a:gd name="connsiteY11" fmla="*/ 980081 h 1161397"/>
              <a:gd name="connsiteX12" fmla="*/ 797699 w 6884912"/>
              <a:gd name="connsiteY12" fmla="*/ 931362 h 1161397"/>
              <a:gd name="connsiteX13" fmla="*/ 843359 w 6884912"/>
              <a:gd name="connsiteY13" fmla="*/ 910894 h 1161397"/>
              <a:gd name="connsiteX14" fmla="*/ 965215 w 6884912"/>
              <a:gd name="connsiteY14" fmla="*/ 846701 h 1161397"/>
              <a:gd name="connsiteX15" fmla="*/ 1085080 w 6884912"/>
              <a:gd name="connsiteY15" fmla="*/ 776086 h 1161397"/>
              <a:gd name="connsiteX16" fmla="*/ 1131224 w 6884912"/>
              <a:gd name="connsiteY16" fmla="*/ 706160 h 1161397"/>
              <a:gd name="connsiteX17" fmla="*/ 1138051 w 6884912"/>
              <a:gd name="connsiteY17" fmla="*/ 702034 h 1161397"/>
              <a:gd name="connsiteX18" fmla="*/ 1158800 w 6884912"/>
              <a:gd name="connsiteY18" fmla="*/ 700004 h 1161397"/>
              <a:gd name="connsiteX19" fmla="*/ 1166947 w 6884912"/>
              <a:gd name="connsiteY19" fmla="*/ 700762 h 1161397"/>
              <a:gd name="connsiteX20" fmla="*/ 1178135 w 6884912"/>
              <a:gd name="connsiteY20" fmla="*/ 698631 h 1161397"/>
              <a:gd name="connsiteX21" fmla="*/ 1178301 w 6884912"/>
              <a:gd name="connsiteY21" fmla="*/ 698094 h 1161397"/>
              <a:gd name="connsiteX22" fmla="*/ 1188995 w 6884912"/>
              <a:gd name="connsiteY22" fmla="*/ 697048 h 1161397"/>
              <a:gd name="connsiteX23" fmla="*/ 1242716 w 6884912"/>
              <a:gd name="connsiteY23" fmla="*/ 698052 h 1161397"/>
              <a:gd name="connsiteX24" fmla="*/ 1299977 w 6884912"/>
              <a:gd name="connsiteY24" fmla="*/ 639196 h 1161397"/>
              <a:gd name="connsiteX25" fmla="*/ 1326190 w 6884912"/>
              <a:gd name="connsiteY25" fmla="*/ 625955 h 1161397"/>
              <a:gd name="connsiteX26" fmla="*/ 1339600 w 6884912"/>
              <a:gd name="connsiteY26" fmla="*/ 616295 h 1161397"/>
              <a:gd name="connsiteX27" fmla="*/ 1340054 w 6884912"/>
              <a:gd name="connsiteY27" fmla="*/ 614022 h 1161397"/>
              <a:gd name="connsiteX28" fmla="*/ 1391606 w 6884912"/>
              <a:gd name="connsiteY28" fmla="*/ 615229 h 1161397"/>
              <a:gd name="connsiteX29" fmla="*/ 1397565 w 6884912"/>
              <a:gd name="connsiteY29" fmla="*/ 611490 h 1161397"/>
              <a:gd name="connsiteX30" fmla="*/ 1432302 w 6884912"/>
              <a:gd name="connsiteY30" fmla="*/ 617267 h 1161397"/>
              <a:gd name="connsiteX31" fmla="*/ 1449644 w 6884912"/>
              <a:gd name="connsiteY31" fmla="*/ 617591 h 1161397"/>
              <a:gd name="connsiteX32" fmla="*/ 1455793 w 6884912"/>
              <a:gd name="connsiteY32" fmla="*/ 623174 h 1161397"/>
              <a:gd name="connsiteX33" fmla="*/ 1480758 w 6884912"/>
              <a:gd name="connsiteY33" fmla="*/ 620863 h 1161397"/>
              <a:gd name="connsiteX34" fmla="*/ 1483154 w 6884912"/>
              <a:gd name="connsiteY34" fmla="*/ 618527 h 1161397"/>
              <a:gd name="connsiteX35" fmla="*/ 1505495 w 6884912"/>
              <a:gd name="connsiteY35" fmla="*/ 624325 h 1161397"/>
              <a:gd name="connsiteX36" fmla="*/ 1526340 w 6884912"/>
              <a:gd name="connsiteY36" fmla="*/ 638496 h 1161397"/>
              <a:gd name="connsiteX37" fmla="*/ 1731986 w 6884912"/>
              <a:gd name="connsiteY37" fmla="*/ 589682 h 1161397"/>
              <a:gd name="connsiteX38" fmla="*/ 1927935 w 6884912"/>
              <a:gd name="connsiteY38" fmla="*/ 628540 h 1161397"/>
              <a:gd name="connsiteX39" fmla="*/ 2039075 w 6884912"/>
              <a:gd name="connsiteY39" fmla="*/ 599964 h 1161397"/>
              <a:gd name="connsiteX40" fmla="*/ 2066980 w 6884912"/>
              <a:gd name="connsiteY40" fmla="*/ 550413 h 1161397"/>
              <a:gd name="connsiteX41" fmla="*/ 2352236 w 6884912"/>
              <a:gd name="connsiteY41" fmla="*/ 519602 h 1161397"/>
              <a:gd name="connsiteX42" fmla="*/ 2420791 w 6884912"/>
              <a:gd name="connsiteY42" fmla="*/ 492826 h 1161397"/>
              <a:gd name="connsiteX43" fmla="*/ 2489932 w 6884912"/>
              <a:gd name="connsiteY43" fmla="*/ 507864 h 1161397"/>
              <a:gd name="connsiteX44" fmla="*/ 2512917 w 6884912"/>
              <a:gd name="connsiteY44" fmla="*/ 489127 h 1161397"/>
              <a:gd name="connsiteX45" fmla="*/ 2516783 w 6884912"/>
              <a:gd name="connsiteY45" fmla="*/ 485473 h 1161397"/>
              <a:gd name="connsiteX46" fmla="*/ 2534360 w 6884912"/>
              <a:gd name="connsiteY46" fmla="*/ 480064 h 1161397"/>
              <a:gd name="connsiteX47" fmla="*/ 2536691 w 6884912"/>
              <a:gd name="connsiteY47" fmla="*/ 467018 h 1161397"/>
              <a:gd name="connsiteX48" fmla="*/ 2561265 w 6884912"/>
              <a:gd name="connsiteY48" fmla="*/ 450623 h 1161397"/>
              <a:gd name="connsiteX49" fmla="*/ 2594349 w 6884912"/>
              <a:gd name="connsiteY49" fmla="*/ 443884 h 1161397"/>
              <a:gd name="connsiteX50" fmla="*/ 2754324 w 6884912"/>
              <a:gd name="connsiteY50" fmla="*/ 424766 h 1161397"/>
              <a:gd name="connsiteX51" fmla="*/ 2848470 w 6884912"/>
              <a:gd name="connsiteY51" fmla="*/ 405966 h 1161397"/>
              <a:gd name="connsiteX52" fmla="*/ 2881772 w 6884912"/>
              <a:gd name="connsiteY52" fmla="*/ 387260 h 1161397"/>
              <a:gd name="connsiteX53" fmla="*/ 2929932 w 6884912"/>
              <a:gd name="connsiteY53" fmla="*/ 368912 h 1161397"/>
              <a:gd name="connsiteX54" fmla="*/ 3013020 w 6884912"/>
              <a:gd name="connsiteY54" fmla="*/ 327578 h 1161397"/>
              <a:gd name="connsiteX55" fmla="*/ 3222191 w 6884912"/>
              <a:gd name="connsiteY55" fmla="*/ 307887 h 1161397"/>
              <a:gd name="connsiteX56" fmla="*/ 3227953 w 6884912"/>
              <a:gd name="connsiteY56" fmla="*/ 297650 h 1161397"/>
              <a:gd name="connsiteX57" fmla="*/ 3510042 w 6884912"/>
              <a:gd name="connsiteY57" fmla="*/ 311820 h 1161397"/>
              <a:gd name="connsiteX58" fmla="*/ 3626773 w 6884912"/>
              <a:gd name="connsiteY58" fmla="*/ 290452 h 1161397"/>
              <a:gd name="connsiteX59" fmla="*/ 3666217 w 6884912"/>
              <a:gd name="connsiteY59" fmla="*/ 273255 h 1161397"/>
              <a:gd name="connsiteX60" fmla="*/ 3732427 w 6884912"/>
              <a:gd name="connsiteY60" fmla="*/ 245039 h 1161397"/>
              <a:gd name="connsiteX61" fmla="*/ 3777022 w 6884912"/>
              <a:gd name="connsiteY61" fmla="*/ 200276 h 1161397"/>
              <a:gd name="connsiteX62" fmla="*/ 3791246 w 6884912"/>
              <a:gd name="connsiteY62" fmla="*/ 189996 h 1161397"/>
              <a:gd name="connsiteX63" fmla="*/ 3819864 w 6884912"/>
              <a:gd name="connsiteY63" fmla="*/ 194605 h 1161397"/>
              <a:gd name="connsiteX64" fmla="*/ 3830398 w 6884912"/>
              <a:gd name="connsiteY64" fmla="*/ 188383 h 1161397"/>
              <a:gd name="connsiteX65" fmla="*/ 3834360 w 6884912"/>
              <a:gd name="connsiteY65" fmla="*/ 188992 h 1161397"/>
              <a:gd name="connsiteX66" fmla="*/ 3843715 w 6884912"/>
              <a:gd name="connsiteY66" fmla="*/ 188752 h 1161397"/>
              <a:gd name="connsiteX67" fmla="*/ 3842609 w 6884912"/>
              <a:gd name="connsiteY67" fmla="*/ 197386 h 1161397"/>
              <a:gd name="connsiteX68" fmla="*/ 3853961 w 6884912"/>
              <a:gd name="connsiteY68" fmla="*/ 213380 h 1161397"/>
              <a:gd name="connsiteX69" fmla="*/ 3907640 w 6884912"/>
              <a:gd name="connsiteY69" fmla="*/ 207568 h 1161397"/>
              <a:gd name="connsiteX70" fmla="*/ 3910449 w 6884912"/>
              <a:gd name="connsiteY70" fmla="*/ 197808 h 1161397"/>
              <a:gd name="connsiteX71" fmla="*/ 3917197 w 6884912"/>
              <a:gd name="connsiteY71" fmla="*/ 196121 h 1161397"/>
              <a:gd name="connsiteX72" fmla="*/ 3922400 w 6884912"/>
              <a:gd name="connsiteY72" fmla="*/ 205056 h 1161397"/>
              <a:gd name="connsiteX73" fmla="*/ 4013061 w 6884912"/>
              <a:gd name="connsiteY73" fmla="*/ 224874 h 1161397"/>
              <a:gd name="connsiteX74" fmla="*/ 4220717 w 6884912"/>
              <a:gd name="connsiteY74" fmla="*/ 192946 h 1161397"/>
              <a:gd name="connsiteX75" fmla="*/ 4228802 w 6884912"/>
              <a:gd name="connsiteY75" fmla="*/ 201468 h 1161397"/>
              <a:gd name="connsiteX76" fmla="*/ 4289361 w 6884912"/>
              <a:gd name="connsiteY76" fmla="*/ 196642 h 1161397"/>
              <a:gd name="connsiteX77" fmla="*/ 4498913 w 6884912"/>
              <a:gd name="connsiteY77" fmla="*/ 118915 h 1161397"/>
              <a:gd name="connsiteX78" fmla="*/ 4617330 w 6884912"/>
              <a:gd name="connsiteY78" fmla="*/ 111163 h 1161397"/>
              <a:gd name="connsiteX79" fmla="*/ 4659778 w 6884912"/>
              <a:gd name="connsiteY79" fmla="*/ 118219 h 1161397"/>
              <a:gd name="connsiteX80" fmla="*/ 4730870 w 6884912"/>
              <a:gd name="connsiteY80" fmla="*/ 129432 h 1161397"/>
              <a:gd name="connsiteX81" fmla="*/ 4844073 w 6884912"/>
              <a:gd name="connsiteY81" fmla="*/ 161768 h 1161397"/>
              <a:gd name="connsiteX82" fmla="*/ 4856454 w 6884912"/>
              <a:gd name="connsiteY82" fmla="*/ 130488 h 1161397"/>
              <a:gd name="connsiteX83" fmla="*/ 4920038 w 6884912"/>
              <a:gd name="connsiteY83" fmla="*/ 140418 h 1161397"/>
              <a:gd name="connsiteX84" fmla="*/ 5016639 w 6884912"/>
              <a:gd name="connsiteY84" fmla="*/ 158905 h 1161397"/>
              <a:gd name="connsiteX85" fmla="*/ 5072009 w 6884912"/>
              <a:gd name="connsiteY85" fmla="*/ 161502 h 1161397"/>
              <a:gd name="connsiteX86" fmla="*/ 5223626 w 6884912"/>
              <a:gd name="connsiteY86" fmla="*/ 177356 h 1161397"/>
              <a:gd name="connsiteX87" fmla="*/ 5375773 w 6884912"/>
              <a:gd name="connsiteY87" fmla="*/ 199913 h 1161397"/>
              <a:gd name="connsiteX88" fmla="*/ 5467502 w 6884912"/>
              <a:gd name="connsiteY88" fmla="*/ 250963 h 1161397"/>
              <a:gd name="connsiteX89" fmla="*/ 5592395 w 6884912"/>
              <a:gd name="connsiteY89" fmla="*/ 265434 h 1161397"/>
              <a:gd name="connsiteX90" fmla="*/ 5613532 w 6884912"/>
              <a:gd name="connsiteY90" fmla="*/ 273379 h 1161397"/>
              <a:gd name="connsiteX91" fmla="*/ 5642173 w 6884912"/>
              <a:gd name="connsiteY91" fmla="*/ 266904 h 1161397"/>
              <a:gd name="connsiteX92" fmla="*/ 5756910 w 6884912"/>
              <a:gd name="connsiteY92" fmla="*/ 239211 h 1161397"/>
              <a:gd name="connsiteX93" fmla="*/ 5846667 w 6884912"/>
              <a:gd name="connsiteY93" fmla="*/ 201786 h 1161397"/>
              <a:gd name="connsiteX94" fmla="*/ 5960732 w 6884912"/>
              <a:gd name="connsiteY94" fmla="*/ 220708 h 1161397"/>
              <a:gd name="connsiteX95" fmla="*/ 6029542 w 6884912"/>
              <a:gd name="connsiteY95" fmla="*/ 210339 h 1161397"/>
              <a:gd name="connsiteX96" fmla="*/ 6141123 w 6884912"/>
              <a:gd name="connsiteY96" fmla="*/ 159923 h 1161397"/>
              <a:gd name="connsiteX97" fmla="*/ 6290640 w 6884912"/>
              <a:gd name="connsiteY97" fmla="*/ 167441 h 1161397"/>
              <a:gd name="connsiteX98" fmla="*/ 6322806 w 6884912"/>
              <a:gd name="connsiteY98" fmla="*/ 213293 h 1161397"/>
              <a:gd name="connsiteX99" fmla="*/ 6380420 w 6884912"/>
              <a:gd name="connsiteY99" fmla="*/ 173195 h 1161397"/>
              <a:gd name="connsiteX100" fmla="*/ 6507891 w 6884912"/>
              <a:gd name="connsiteY100" fmla="*/ 118474 h 1161397"/>
              <a:gd name="connsiteX101" fmla="*/ 6571807 w 6884912"/>
              <a:gd name="connsiteY101" fmla="*/ 98636 h 1161397"/>
              <a:gd name="connsiteX102" fmla="*/ 6671880 w 6884912"/>
              <a:gd name="connsiteY102" fmla="*/ 82931 h 1161397"/>
              <a:gd name="connsiteX103" fmla="*/ 6702266 w 6884912"/>
              <a:gd name="connsiteY103" fmla="*/ 75470 h 1161397"/>
              <a:gd name="connsiteX104" fmla="*/ 6845802 w 6884912"/>
              <a:gd name="connsiteY104" fmla="*/ 24496 h 1161397"/>
              <a:gd name="connsiteX105" fmla="*/ 6884912 w 6884912"/>
              <a:gd name="connsiteY105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454970 w 6884912"/>
              <a:gd name="connsiteY7" fmla="*/ 1023343 h 1161397"/>
              <a:gd name="connsiteX8" fmla="*/ 601644 w 6884912"/>
              <a:gd name="connsiteY8" fmla="*/ 1003997 h 1161397"/>
              <a:gd name="connsiteX9" fmla="*/ 651408 w 6884912"/>
              <a:gd name="connsiteY9" fmla="*/ 984938 h 1161397"/>
              <a:gd name="connsiteX10" fmla="*/ 673197 w 6884912"/>
              <a:gd name="connsiteY10" fmla="*/ 1010060 h 1161397"/>
              <a:gd name="connsiteX11" fmla="*/ 723108 w 6884912"/>
              <a:gd name="connsiteY11" fmla="*/ 980081 h 1161397"/>
              <a:gd name="connsiteX12" fmla="*/ 797699 w 6884912"/>
              <a:gd name="connsiteY12" fmla="*/ 931362 h 1161397"/>
              <a:gd name="connsiteX13" fmla="*/ 843359 w 6884912"/>
              <a:gd name="connsiteY13" fmla="*/ 910894 h 1161397"/>
              <a:gd name="connsiteX14" fmla="*/ 965215 w 6884912"/>
              <a:gd name="connsiteY14" fmla="*/ 846701 h 1161397"/>
              <a:gd name="connsiteX15" fmla="*/ 1085080 w 6884912"/>
              <a:gd name="connsiteY15" fmla="*/ 776086 h 1161397"/>
              <a:gd name="connsiteX16" fmla="*/ 1131224 w 6884912"/>
              <a:gd name="connsiteY16" fmla="*/ 706160 h 1161397"/>
              <a:gd name="connsiteX17" fmla="*/ 1138051 w 6884912"/>
              <a:gd name="connsiteY17" fmla="*/ 702034 h 1161397"/>
              <a:gd name="connsiteX18" fmla="*/ 1158800 w 6884912"/>
              <a:gd name="connsiteY18" fmla="*/ 700004 h 1161397"/>
              <a:gd name="connsiteX19" fmla="*/ 1166947 w 6884912"/>
              <a:gd name="connsiteY19" fmla="*/ 700762 h 1161397"/>
              <a:gd name="connsiteX20" fmla="*/ 1178135 w 6884912"/>
              <a:gd name="connsiteY20" fmla="*/ 698631 h 1161397"/>
              <a:gd name="connsiteX21" fmla="*/ 1178301 w 6884912"/>
              <a:gd name="connsiteY21" fmla="*/ 698094 h 1161397"/>
              <a:gd name="connsiteX22" fmla="*/ 1188995 w 6884912"/>
              <a:gd name="connsiteY22" fmla="*/ 697048 h 1161397"/>
              <a:gd name="connsiteX23" fmla="*/ 1242716 w 6884912"/>
              <a:gd name="connsiteY23" fmla="*/ 698052 h 1161397"/>
              <a:gd name="connsiteX24" fmla="*/ 1299977 w 6884912"/>
              <a:gd name="connsiteY24" fmla="*/ 639196 h 1161397"/>
              <a:gd name="connsiteX25" fmla="*/ 1326190 w 6884912"/>
              <a:gd name="connsiteY25" fmla="*/ 625955 h 1161397"/>
              <a:gd name="connsiteX26" fmla="*/ 1339600 w 6884912"/>
              <a:gd name="connsiteY26" fmla="*/ 616295 h 1161397"/>
              <a:gd name="connsiteX27" fmla="*/ 1340054 w 6884912"/>
              <a:gd name="connsiteY27" fmla="*/ 614022 h 1161397"/>
              <a:gd name="connsiteX28" fmla="*/ 1391606 w 6884912"/>
              <a:gd name="connsiteY28" fmla="*/ 615229 h 1161397"/>
              <a:gd name="connsiteX29" fmla="*/ 1397565 w 6884912"/>
              <a:gd name="connsiteY29" fmla="*/ 611490 h 1161397"/>
              <a:gd name="connsiteX30" fmla="*/ 1432302 w 6884912"/>
              <a:gd name="connsiteY30" fmla="*/ 617267 h 1161397"/>
              <a:gd name="connsiteX31" fmla="*/ 1449644 w 6884912"/>
              <a:gd name="connsiteY31" fmla="*/ 617591 h 1161397"/>
              <a:gd name="connsiteX32" fmla="*/ 1455793 w 6884912"/>
              <a:gd name="connsiteY32" fmla="*/ 623174 h 1161397"/>
              <a:gd name="connsiteX33" fmla="*/ 1480758 w 6884912"/>
              <a:gd name="connsiteY33" fmla="*/ 620863 h 1161397"/>
              <a:gd name="connsiteX34" fmla="*/ 1483154 w 6884912"/>
              <a:gd name="connsiteY34" fmla="*/ 618527 h 1161397"/>
              <a:gd name="connsiteX35" fmla="*/ 1505495 w 6884912"/>
              <a:gd name="connsiteY35" fmla="*/ 624325 h 1161397"/>
              <a:gd name="connsiteX36" fmla="*/ 1526340 w 6884912"/>
              <a:gd name="connsiteY36" fmla="*/ 638496 h 1161397"/>
              <a:gd name="connsiteX37" fmla="*/ 1731986 w 6884912"/>
              <a:gd name="connsiteY37" fmla="*/ 589682 h 1161397"/>
              <a:gd name="connsiteX38" fmla="*/ 1927935 w 6884912"/>
              <a:gd name="connsiteY38" fmla="*/ 628540 h 1161397"/>
              <a:gd name="connsiteX39" fmla="*/ 2039075 w 6884912"/>
              <a:gd name="connsiteY39" fmla="*/ 599964 h 1161397"/>
              <a:gd name="connsiteX40" fmla="*/ 2066980 w 6884912"/>
              <a:gd name="connsiteY40" fmla="*/ 550413 h 1161397"/>
              <a:gd name="connsiteX41" fmla="*/ 2352236 w 6884912"/>
              <a:gd name="connsiteY41" fmla="*/ 519602 h 1161397"/>
              <a:gd name="connsiteX42" fmla="*/ 2420791 w 6884912"/>
              <a:gd name="connsiteY42" fmla="*/ 492826 h 1161397"/>
              <a:gd name="connsiteX43" fmla="*/ 2489932 w 6884912"/>
              <a:gd name="connsiteY43" fmla="*/ 507864 h 1161397"/>
              <a:gd name="connsiteX44" fmla="*/ 2512917 w 6884912"/>
              <a:gd name="connsiteY44" fmla="*/ 489127 h 1161397"/>
              <a:gd name="connsiteX45" fmla="*/ 2516783 w 6884912"/>
              <a:gd name="connsiteY45" fmla="*/ 485473 h 1161397"/>
              <a:gd name="connsiteX46" fmla="*/ 2534360 w 6884912"/>
              <a:gd name="connsiteY46" fmla="*/ 480064 h 1161397"/>
              <a:gd name="connsiteX47" fmla="*/ 2536691 w 6884912"/>
              <a:gd name="connsiteY47" fmla="*/ 467018 h 1161397"/>
              <a:gd name="connsiteX48" fmla="*/ 2561265 w 6884912"/>
              <a:gd name="connsiteY48" fmla="*/ 450623 h 1161397"/>
              <a:gd name="connsiteX49" fmla="*/ 2594349 w 6884912"/>
              <a:gd name="connsiteY49" fmla="*/ 443884 h 1161397"/>
              <a:gd name="connsiteX50" fmla="*/ 2754324 w 6884912"/>
              <a:gd name="connsiteY50" fmla="*/ 424766 h 1161397"/>
              <a:gd name="connsiteX51" fmla="*/ 2848470 w 6884912"/>
              <a:gd name="connsiteY51" fmla="*/ 405966 h 1161397"/>
              <a:gd name="connsiteX52" fmla="*/ 2881772 w 6884912"/>
              <a:gd name="connsiteY52" fmla="*/ 387260 h 1161397"/>
              <a:gd name="connsiteX53" fmla="*/ 2929932 w 6884912"/>
              <a:gd name="connsiteY53" fmla="*/ 368912 h 1161397"/>
              <a:gd name="connsiteX54" fmla="*/ 3013020 w 6884912"/>
              <a:gd name="connsiteY54" fmla="*/ 327578 h 1161397"/>
              <a:gd name="connsiteX55" fmla="*/ 3222191 w 6884912"/>
              <a:gd name="connsiteY55" fmla="*/ 307887 h 1161397"/>
              <a:gd name="connsiteX56" fmla="*/ 3227953 w 6884912"/>
              <a:gd name="connsiteY56" fmla="*/ 297650 h 1161397"/>
              <a:gd name="connsiteX57" fmla="*/ 3510042 w 6884912"/>
              <a:gd name="connsiteY57" fmla="*/ 311820 h 1161397"/>
              <a:gd name="connsiteX58" fmla="*/ 3626773 w 6884912"/>
              <a:gd name="connsiteY58" fmla="*/ 290452 h 1161397"/>
              <a:gd name="connsiteX59" fmla="*/ 3666217 w 6884912"/>
              <a:gd name="connsiteY59" fmla="*/ 273255 h 1161397"/>
              <a:gd name="connsiteX60" fmla="*/ 3732427 w 6884912"/>
              <a:gd name="connsiteY60" fmla="*/ 245039 h 1161397"/>
              <a:gd name="connsiteX61" fmla="*/ 3777022 w 6884912"/>
              <a:gd name="connsiteY61" fmla="*/ 200276 h 1161397"/>
              <a:gd name="connsiteX62" fmla="*/ 3791246 w 6884912"/>
              <a:gd name="connsiteY62" fmla="*/ 189996 h 1161397"/>
              <a:gd name="connsiteX63" fmla="*/ 3819864 w 6884912"/>
              <a:gd name="connsiteY63" fmla="*/ 194605 h 1161397"/>
              <a:gd name="connsiteX64" fmla="*/ 3830398 w 6884912"/>
              <a:gd name="connsiteY64" fmla="*/ 188383 h 1161397"/>
              <a:gd name="connsiteX65" fmla="*/ 3834360 w 6884912"/>
              <a:gd name="connsiteY65" fmla="*/ 188992 h 1161397"/>
              <a:gd name="connsiteX66" fmla="*/ 3843715 w 6884912"/>
              <a:gd name="connsiteY66" fmla="*/ 188752 h 1161397"/>
              <a:gd name="connsiteX67" fmla="*/ 3842609 w 6884912"/>
              <a:gd name="connsiteY67" fmla="*/ 197386 h 1161397"/>
              <a:gd name="connsiteX68" fmla="*/ 3853961 w 6884912"/>
              <a:gd name="connsiteY68" fmla="*/ 213380 h 1161397"/>
              <a:gd name="connsiteX69" fmla="*/ 3907640 w 6884912"/>
              <a:gd name="connsiteY69" fmla="*/ 207568 h 1161397"/>
              <a:gd name="connsiteX70" fmla="*/ 3910449 w 6884912"/>
              <a:gd name="connsiteY70" fmla="*/ 197808 h 1161397"/>
              <a:gd name="connsiteX71" fmla="*/ 3917197 w 6884912"/>
              <a:gd name="connsiteY71" fmla="*/ 196121 h 1161397"/>
              <a:gd name="connsiteX72" fmla="*/ 3922400 w 6884912"/>
              <a:gd name="connsiteY72" fmla="*/ 205056 h 1161397"/>
              <a:gd name="connsiteX73" fmla="*/ 4013061 w 6884912"/>
              <a:gd name="connsiteY73" fmla="*/ 224874 h 1161397"/>
              <a:gd name="connsiteX74" fmla="*/ 4220717 w 6884912"/>
              <a:gd name="connsiteY74" fmla="*/ 192946 h 1161397"/>
              <a:gd name="connsiteX75" fmla="*/ 4228802 w 6884912"/>
              <a:gd name="connsiteY75" fmla="*/ 201468 h 1161397"/>
              <a:gd name="connsiteX76" fmla="*/ 4289361 w 6884912"/>
              <a:gd name="connsiteY76" fmla="*/ 196642 h 1161397"/>
              <a:gd name="connsiteX77" fmla="*/ 4498913 w 6884912"/>
              <a:gd name="connsiteY77" fmla="*/ 118915 h 1161397"/>
              <a:gd name="connsiteX78" fmla="*/ 4617330 w 6884912"/>
              <a:gd name="connsiteY78" fmla="*/ 111163 h 1161397"/>
              <a:gd name="connsiteX79" fmla="*/ 4659778 w 6884912"/>
              <a:gd name="connsiteY79" fmla="*/ 118219 h 1161397"/>
              <a:gd name="connsiteX80" fmla="*/ 4730870 w 6884912"/>
              <a:gd name="connsiteY80" fmla="*/ 129432 h 1161397"/>
              <a:gd name="connsiteX81" fmla="*/ 4844073 w 6884912"/>
              <a:gd name="connsiteY81" fmla="*/ 161768 h 1161397"/>
              <a:gd name="connsiteX82" fmla="*/ 4856454 w 6884912"/>
              <a:gd name="connsiteY82" fmla="*/ 130488 h 1161397"/>
              <a:gd name="connsiteX83" fmla="*/ 4920038 w 6884912"/>
              <a:gd name="connsiteY83" fmla="*/ 140418 h 1161397"/>
              <a:gd name="connsiteX84" fmla="*/ 5016639 w 6884912"/>
              <a:gd name="connsiteY84" fmla="*/ 158905 h 1161397"/>
              <a:gd name="connsiteX85" fmla="*/ 5072009 w 6884912"/>
              <a:gd name="connsiteY85" fmla="*/ 161502 h 1161397"/>
              <a:gd name="connsiteX86" fmla="*/ 5223626 w 6884912"/>
              <a:gd name="connsiteY86" fmla="*/ 177356 h 1161397"/>
              <a:gd name="connsiteX87" fmla="*/ 5375773 w 6884912"/>
              <a:gd name="connsiteY87" fmla="*/ 199913 h 1161397"/>
              <a:gd name="connsiteX88" fmla="*/ 5467502 w 6884912"/>
              <a:gd name="connsiteY88" fmla="*/ 250963 h 1161397"/>
              <a:gd name="connsiteX89" fmla="*/ 5592395 w 6884912"/>
              <a:gd name="connsiteY89" fmla="*/ 265434 h 1161397"/>
              <a:gd name="connsiteX90" fmla="*/ 5613532 w 6884912"/>
              <a:gd name="connsiteY90" fmla="*/ 273379 h 1161397"/>
              <a:gd name="connsiteX91" fmla="*/ 5642173 w 6884912"/>
              <a:gd name="connsiteY91" fmla="*/ 266904 h 1161397"/>
              <a:gd name="connsiteX92" fmla="*/ 5756910 w 6884912"/>
              <a:gd name="connsiteY92" fmla="*/ 239211 h 1161397"/>
              <a:gd name="connsiteX93" fmla="*/ 5846667 w 6884912"/>
              <a:gd name="connsiteY93" fmla="*/ 201786 h 1161397"/>
              <a:gd name="connsiteX94" fmla="*/ 5960732 w 6884912"/>
              <a:gd name="connsiteY94" fmla="*/ 220708 h 1161397"/>
              <a:gd name="connsiteX95" fmla="*/ 6029542 w 6884912"/>
              <a:gd name="connsiteY95" fmla="*/ 210339 h 1161397"/>
              <a:gd name="connsiteX96" fmla="*/ 6141123 w 6884912"/>
              <a:gd name="connsiteY96" fmla="*/ 159923 h 1161397"/>
              <a:gd name="connsiteX97" fmla="*/ 6290640 w 6884912"/>
              <a:gd name="connsiteY97" fmla="*/ 167441 h 1161397"/>
              <a:gd name="connsiteX98" fmla="*/ 6322806 w 6884912"/>
              <a:gd name="connsiteY98" fmla="*/ 213293 h 1161397"/>
              <a:gd name="connsiteX99" fmla="*/ 6380420 w 6884912"/>
              <a:gd name="connsiteY99" fmla="*/ 173195 h 1161397"/>
              <a:gd name="connsiteX100" fmla="*/ 6507891 w 6884912"/>
              <a:gd name="connsiteY100" fmla="*/ 118474 h 1161397"/>
              <a:gd name="connsiteX101" fmla="*/ 6571807 w 6884912"/>
              <a:gd name="connsiteY101" fmla="*/ 98636 h 1161397"/>
              <a:gd name="connsiteX102" fmla="*/ 6671880 w 6884912"/>
              <a:gd name="connsiteY102" fmla="*/ 82931 h 1161397"/>
              <a:gd name="connsiteX103" fmla="*/ 6702266 w 6884912"/>
              <a:gd name="connsiteY103" fmla="*/ 75470 h 1161397"/>
              <a:gd name="connsiteX104" fmla="*/ 6845802 w 6884912"/>
              <a:gd name="connsiteY104" fmla="*/ 24496 h 1161397"/>
              <a:gd name="connsiteX105" fmla="*/ 6884912 w 6884912"/>
              <a:gd name="connsiteY105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213420 w 6884912"/>
              <a:gd name="connsiteY6" fmla="*/ 1056868 h 1161397"/>
              <a:gd name="connsiteX7" fmla="*/ 454970 w 6884912"/>
              <a:gd name="connsiteY7" fmla="*/ 1023343 h 1161397"/>
              <a:gd name="connsiteX8" fmla="*/ 601644 w 6884912"/>
              <a:gd name="connsiteY8" fmla="*/ 1003997 h 1161397"/>
              <a:gd name="connsiteX9" fmla="*/ 651408 w 6884912"/>
              <a:gd name="connsiteY9" fmla="*/ 984938 h 1161397"/>
              <a:gd name="connsiteX10" fmla="*/ 673197 w 6884912"/>
              <a:gd name="connsiteY10" fmla="*/ 1010060 h 1161397"/>
              <a:gd name="connsiteX11" fmla="*/ 723108 w 6884912"/>
              <a:gd name="connsiteY11" fmla="*/ 980081 h 1161397"/>
              <a:gd name="connsiteX12" fmla="*/ 797699 w 6884912"/>
              <a:gd name="connsiteY12" fmla="*/ 931362 h 1161397"/>
              <a:gd name="connsiteX13" fmla="*/ 843359 w 6884912"/>
              <a:gd name="connsiteY13" fmla="*/ 910894 h 1161397"/>
              <a:gd name="connsiteX14" fmla="*/ 965215 w 6884912"/>
              <a:gd name="connsiteY14" fmla="*/ 846701 h 1161397"/>
              <a:gd name="connsiteX15" fmla="*/ 1085080 w 6884912"/>
              <a:gd name="connsiteY15" fmla="*/ 776086 h 1161397"/>
              <a:gd name="connsiteX16" fmla="*/ 1131224 w 6884912"/>
              <a:gd name="connsiteY16" fmla="*/ 706160 h 1161397"/>
              <a:gd name="connsiteX17" fmla="*/ 1138051 w 6884912"/>
              <a:gd name="connsiteY17" fmla="*/ 702034 h 1161397"/>
              <a:gd name="connsiteX18" fmla="*/ 1158800 w 6884912"/>
              <a:gd name="connsiteY18" fmla="*/ 700004 h 1161397"/>
              <a:gd name="connsiteX19" fmla="*/ 1166947 w 6884912"/>
              <a:gd name="connsiteY19" fmla="*/ 700762 h 1161397"/>
              <a:gd name="connsiteX20" fmla="*/ 1178135 w 6884912"/>
              <a:gd name="connsiteY20" fmla="*/ 698631 h 1161397"/>
              <a:gd name="connsiteX21" fmla="*/ 1178301 w 6884912"/>
              <a:gd name="connsiteY21" fmla="*/ 698094 h 1161397"/>
              <a:gd name="connsiteX22" fmla="*/ 1188995 w 6884912"/>
              <a:gd name="connsiteY22" fmla="*/ 697048 h 1161397"/>
              <a:gd name="connsiteX23" fmla="*/ 1242716 w 6884912"/>
              <a:gd name="connsiteY23" fmla="*/ 698052 h 1161397"/>
              <a:gd name="connsiteX24" fmla="*/ 1299977 w 6884912"/>
              <a:gd name="connsiteY24" fmla="*/ 639196 h 1161397"/>
              <a:gd name="connsiteX25" fmla="*/ 1326190 w 6884912"/>
              <a:gd name="connsiteY25" fmla="*/ 625955 h 1161397"/>
              <a:gd name="connsiteX26" fmla="*/ 1339600 w 6884912"/>
              <a:gd name="connsiteY26" fmla="*/ 616295 h 1161397"/>
              <a:gd name="connsiteX27" fmla="*/ 1340054 w 6884912"/>
              <a:gd name="connsiteY27" fmla="*/ 614022 h 1161397"/>
              <a:gd name="connsiteX28" fmla="*/ 1391606 w 6884912"/>
              <a:gd name="connsiteY28" fmla="*/ 615229 h 1161397"/>
              <a:gd name="connsiteX29" fmla="*/ 1397565 w 6884912"/>
              <a:gd name="connsiteY29" fmla="*/ 611490 h 1161397"/>
              <a:gd name="connsiteX30" fmla="*/ 1432302 w 6884912"/>
              <a:gd name="connsiteY30" fmla="*/ 617267 h 1161397"/>
              <a:gd name="connsiteX31" fmla="*/ 1449644 w 6884912"/>
              <a:gd name="connsiteY31" fmla="*/ 617591 h 1161397"/>
              <a:gd name="connsiteX32" fmla="*/ 1455793 w 6884912"/>
              <a:gd name="connsiteY32" fmla="*/ 623174 h 1161397"/>
              <a:gd name="connsiteX33" fmla="*/ 1480758 w 6884912"/>
              <a:gd name="connsiteY33" fmla="*/ 620863 h 1161397"/>
              <a:gd name="connsiteX34" fmla="*/ 1483154 w 6884912"/>
              <a:gd name="connsiteY34" fmla="*/ 618527 h 1161397"/>
              <a:gd name="connsiteX35" fmla="*/ 1505495 w 6884912"/>
              <a:gd name="connsiteY35" fmla="*/ 624325 h 1161397"/>
              <a:gd name="connsiteX36" fmla="*/ 1526340 w 6884912"/>
              <a:gd name="connsiteY36" fmla="*/ 638496 h 1161397"/>
              <a:gd name="connsiteX37" fmla="*/ 1731986 w 6884912"/>
              <a:gd name="connsiteY37" fmla="*/ 589682 h 1161397"/>
              <a:gd name="connsiteX38" fmla="*/ 1927935 w 6884912"/>
              <a:gd name="connsiteY38" fmla="*/ 628540 h 1161397"/>
              <a:gd name="connsiteX39" fmla="*/ 2039075 w 6884912"/>
              <a:gd name="connsiteY39" fmla="*/ 599964 h 1161397"/>
              <a:gd name="connsiteX40" fmla="*/ 2066980 w 6884912"/>
              <a:gd name="connsiteY40" fmla="*/ 550413 h 1161397"/>
              <a:gd name="connsiteX41" fmla="*/ 2352236 w 6884912"/>
              <a:gd name="connsiteY41" fmla="*/ 519602 h 1161397"/>
              <a:gd name="connsiteX42" fmla="*/ 2420791 w 6884912"/>
              <a:gd name="connsiteY42" fmla="*/ 492826 h 1161397"/>
              <a:gd name="connsiteX43" fmla="*/ 2489932 w 6884912"/>
              <a:gd name="connsiteY43" fmla="*/ 507864 h 1161397"/>
              <a:gd name="connsiteX44" fmla="*/ 2512917 w 6884912"/>
              <a:gd name="connsiteY44" fmla="*/ 489127 h 1161397"/>
              <a:gd name="connsiteX45" fmla="*/ 2516783 w 6884912"/>
              <a:gd name="connsiteY45" fmla="*/ 485473 h 1161397"/>
              <a:gd name="connsiteX46" fmla="*/ 2534360 w 6884912"/>
              <a:gd name="connsiteY46" fmla="*/ 480064 h 1161397"/>
              <a:gd name="connsiteX47" fmla="*/ 2536691 w 6884912"/>
              <a:gd name="connsiteY47" fmla="*/ 467018 h 1161397"/>
              <a:gd name="connsiteX48" fmla="*/ 2561265 w 6884912"/>
              <a:gd name="connsiteY48" fmla="*/ 450623 h 1161397"/>
              <a:gd name="connsiteX49" fmla="*/ 2594349 w 6884912"/>
              <a:gd name="connsiteY49" fmla="*/ 443884 h 1161397"/>
              <a:gd name="connsiteX50" fmla="*/ 2754324 w 6884912"/>
              <a:gd name="connsiteY50" fmla="*/ 424766 h 1161397"/>
              <a:gd name="connsiteX51" fmla="*/ 2848470 w 6884912"/>
              <a:gd name="connsiteY51" fmla="*/ 405966 h 1161397"/>
              <a:gd name="connsiteX52" fmla="*/ 2881772 w 6884912"/>
              <a:gd name="connsiteY52" fmla="*/ 387260 h 1161397"/>
              <a:gd name="connsiteX53" fmla="*/ 2929932 w 6884912"/>
              <a:gd name="connsiteY53" fmla="*/ 368912 h 1161397"/>
              <a:gd name="connsiteX54" fmla="*/ 3013020 w 6884912"/>
              <a:gd name="connsiteY54" fmla="*/ 327578 h 1161397"/>
              <a:gd name="connsiteX55" fmla="*/ 3222191 w 6884912"/>
              <a:gd name="connsiteY55" fmla="*/ 307887 h 1161397"/>
              <a:gd name="connsiteX56" fmla="*/ 3227953 w 6884912"/>
              <a:gd name="connsiteY56" fmla="*/ 297650 h 1161397"/>
              <a:gd name="connsiteX57" fmla="*/ 3510042 w 6884912"/>
              <a:gd name="connsiteY57" fmla="*/ 311820 h 1161397"/>
              <a:gd name="connsiteX58" fmla="*/ 3626773 w 6884912"/>
              <a:gd name="connsiteY58" fmla="*/ 290452 h 1161397"/>
              <a:gd name="connsiteX59" fmla="*/ 3666217 w 6884912"/>
              <a:gd name="connsiteY59" fmla="*/ 273255 h 1161397"/>
              <a:gd name="connsiteX60" fmla="*/ 3732427 w 6884912"/>
              <a:gd name="connsiteY60" fmla="*/ 245039 h 1161397"/>
              <a:gd name="connsiteX61" fmla="*/ 3777022 w 6884912"/>
              <a:gd name="connsiteY61" fmla="*/ 200276 h 1161397"/>
              <a:gd name="connsiteX62" fmla="*/ 3791246 w 6884912"/>
              <a:gd name="connsiteY62" fmla="*/ 189996 h 1161397"/>
              <a:gd name="connsiteX63" fmla="*/ 3819864 w 6884912"/>
              <a:gd name="connsiteY63" fmla="*/ 194605 h 1161397"/>
              <a:gd name="connsiteX64" fmla="*/ 3830398 w 6884912"/>
              <a:gd name="connsiteY64" fmla="*/ 188383 h 1161397"/>
              <a:gd name="connsiteX65" fmla="*/ 3834360 w 6884912"/>
              <a:gd name="connsiteY65" fmla="*/ 188992 h 1161397"/>
              <a:gd name="connsiteX66" fmla="*/ 3843715 w 6884912"/>
              <a:gd name="connsiteY66" fmla="*/ 188752 h 1161397"/>
              <a:gd name="connsiteX67" fmla="*/ 3842609 w 6884912"/>
              <a:gd name="connsiteY67" fmla="*/ 197386 h 1161397"/>
              <a:gd name="connsiteX68" fmla="*/ 3853961 w 6884912"/>
              <a:gd name="connsiteY68" fmla="*/ 213380 h 1161397"/>
              <a:gd name="connsiteX69" fmla="*/ 3907640 w 6884912"/>
              <a:gd name="connsiteY69" fmla="*/ 207568 h 1161397"/>
              <a:gd name="connsiteX70" fmla="*/ 3910449 w 6884912"/>
              <a:gd name="connsiteY70" fmla="*/ 197808 h 1161397"/>
              <a:gd name="connsiteX71" fmla="*/ 3917197 w 6884912"/>
              <a:gd name="connsiteY71" fmla="*/ 196121 h 1161397"/>
              <a:gd name="connsiteX72" fmla="*/ 3922400 w 6884912"/>
              <a:gd name="connsiteY72" fmla="*/ 205056 h 1161397"/>
              <a:gd name="connsiteX73" fmla="*/ 4013061 w 6884912"/>
              <a:gd name="connsiteY73" fmla="*/ 224874 h 1161397"/>
              <a:gd name="connsiteX74" fmla="*/ 4220717 w 6884912"/>
              <a:gd name="connsiteY74" fmla="*/ 192946 h 1161397"/>
              <a:gd name="connsiteX75" fmla="*/ 4228802 w 6884912"/>
              <a:gd name="connsiteY75" fmla="*/ 201468 h 1161397"/>
              <a:gd name="connsiteX76" fmla="*/ 4289361 w 6884912"/>
              <a:gd name="connsiteY76" fmla="*/ 196642 h 1161397"/>
              <a:gd name="connsiteX77" fmla="*/ 4498913 w 6884912"/>
              <a:gd name="connsiteY77" fmla="*/ 118915 h 1161397"/>
              <a:gd name="connsiteX78" fmla="*/ 4617330 w 6884912"/>
              <a:gd name="connsiteY78" fmla="*/ 111163 h 1161397"/>
              <a:gd name="connsiteX79" fmla="*/ 4659778 w 6884912"/>
              <a:gd name="connsiteY79" fmla="*/ 118219 h 1161397"/>
              <a:gd name="connsiteX80" fmla="*/ 4730870 w 6884912"/>
              <a:gd name="connsiteY80" fmla="*/ 129432 h 1161397"/>
              <a:gd name="connsiteX81" fmla="*/ 4844073 w 6884912"/>
              <a:gd name="connsiteY81" fmla="*/ 161768 h 1161397"/>
              <a:gd name="connsiteX82" fmla="*/ 4856454 w 6884912"/>
              <a:gd name="connsiteY82" fmla="*/ 130488 h 1161397"/>
              <a:gd name="connsiteX83" fmla="*/ 4920038 w 6884912"/>
              <a:gd name="connsiteY83" fmla="*/ 140418 h 1161397"/>
              <a:gd name="connsiteX84" fmla="*/ 5016639 w 6884912"/>
              <a:gd name="connsiteY84" fmla="*/ 158905 h 1161397"/>
              <a:gd name="connsiteX85" fmla="*/ 5072009 w 6884912"/>
              <a:gd name="connsiteY85" fmla="*/ 161502 h 1161397"/>
              <a:gd name="connsiteX86" fmla="*/ 5223626 w 6884912"/>
              <a:gd name="connsiteY86" fmla="*/ 177356 h 1161397"/>
              <a:gd name="connsiteX87" fmla="*/ 5375773 w 6884912"/>
              <a:gd name="connsiteY87" fmla="*/ 199913 h 1161397"/>
              <a:gd name="connsiteX88" fmla="*/ 5467502 w 6884912"/>
              <a:gd name="connsiteY88" fmla="*/ 250963 h 1161397"/>
              <a:gd name="connsiteX89" fmla="*/ 5592395 w 6884912"/>
              <a:gd name="connsiteY89" fmla="*/ 265434 h 1161397"/>
              <a:gd name="connsiteX90" fmla="*/ 5613532 w 6884912"/>
              <a:gd name="connsiteY90" fmla="*/ 273379 h 1161397"/>
              <a:gd name="connsiteX91" fmla="*/ 5642173 w 6884912"/>
              <a:gd name="connsiteY91" fmla="*/ 266904 h 1161397"/>
              <a:gd name="connsiteX92" fmla="*/ 5756910 w 6884912"/>
              <a:gd name="connsiteY92" fmla="*/ 239211 h 1161397"/>
              <a:gd name="connsiteX93" fmla="*/ 5846667 w 6884912"/>
              <a:gd name="connsiteY93" fmla="*/ 201786 h 1161397"/>
              <a:gd name="connsiteX94" fmla="*/ 5960732 w 6884912"/>
              <a:gd name="connsiteY94" fmla="*/ 220708 h 1161397"/>
              <a:gd name="connsiteX95" fmla="*/ 6029542 w 6884912"/>
              <a:gd name="connsiteY95" fmla="*/ 210339 h 1161397"/>
              <a:gd name="connsiteX96" fmla="*/ 6141123 w 6884912"/>
              <a:gd name="connsiteY96" fmla="*/ 159923 h 1161397"/>
              <a:gd name="connsiteX97" fmla="*/ 6290640 w 6884912"/>
              <a:gd name="connsiteY97" fmla="*/ 167441 h 1161397"/>
              <a:gd name="connsiteX98" fmla="*/ 6322806 w 6884912"/>
              <a:gd name="connsiteY98" fmla="*/ 213293 h 1161397"/>
              <a:gd name="connsiteX99" fmla="*/ 6380420 w 6884912"/>
              <a:gd name="connsiteY99" fmla="*/ 173195 h 1161397"/>
              <a:gd name="connsiteX100" fmla="*/ 6507891 w 6884912"/>
              <a:gd name="connsiteY100" fmla="*/ 118474 h 1161397"/>
              <a:gd name="connsiteX101" fmla="*/ 6571807 w 6884912"/>
              <a:gd name="connsiteY101" fmla="*/ 98636 h 1161397"/>
              <a:gd name="connsiteX102" fmla="*/ 6671880 w 6884912"/>
              <a:gd name="connsiteY102" fmla="*/ 82931 h 1161397"/>
              <a:gd name="connsiteX103" fmla="*/ 6702266 w 6884912"/>
              <a:gd name="connsiteY103" fmla="*/ 75470 h 1161397"/>
              <a:gd name="connsiteX104" fmla="*/ 6845802 w 6884912"/>
              <a:gd name="connsiteY104" fmla="*/ 24496 h 1161397"/>
              <a:gd name="connsiteX105" fmla="*/ 6884912 w 6884912"/>
              <a:gd name="connsiteY105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601644 w 6884912"/>
              <a:gd name="connsiteY7" fmla="*/ 1003997 h 1161397"/>
              <a:gd name="connsiteX8" fmla="*/ 651408 w 6884912"/>
              <a:gd name="connsiteY8" fmla="*/ 984938 h 1161397"/>
              <a:gd name="connsiteX9" fmla="*/ 673197 w 6884912"/>
              <a:gd name="connsiteY9" fmla="*/ 1010060 h 1161397"/>
              <a:gd name="connsiteX10" fmla="*/ 723108 w 6884912"/>
              <a:gd name="connsiteY10" fmla="*/ 980081 h 1161397"/>
              <a:gd name="connsiteX11" fmla="*/ 797699 w 6884912"/>
              <a:gd name="connsiteY11" fmla="*/ 931362 h 1161397"/>
              <a:gd name="connsiteX12" fmla="*/ 843359 w 6884912"/>
              <a:gd name="connsiteY12" fmla="*/ 910894 h 1161397"/>
              <a:gd name="connsiteX13" fmla="*/ 965215 w 6884912"/>
              <a:gd name="connsiteY13" fmla="*/ 846701 h 1161397"/>
              <a:gd name="connsiteX14" fmla="*/ 1085080 w 6884912"/>
              <a:gd name="connsiteY14" fmla="*/ 776086 h 1161397"/>
              <a:gd name="connsiteX15" fmla="*/ 1131224 w 6884912"/>
              <a:gd name="connsiteY15" fmla="*/ 706160 h 1161397"/>
              <a:gd name="connsiteX16" fmla="*/ 1138051 w 6884912"/>
              <a:gd name="connsiteY16" fmla="*/ 702034 h 1161397"/>
              <a:gd name="connsiteX17" fmla="*/ 1158800 w 6884912"/>
              <a:gd name="connsiteY17" fmla="*/ 700004 h 1161397"/>
              <a:gd name="connsiteX18" fmla="*/ 1166947 w 6884912"/>
              <a:gd name="connsiteY18" fmla="*/ 700762 h 1161397"/>
              <a:gd name="connsiteX19" fmla="*/ 1178135 w 6884912"/>
              <a:gd name="connsiteY19" fmla="*/ 698631 h 1161397"/>
              <a:gd name="connsiteX20" fmla="*/ 1178301 w 6884912"/>
              <a:gd name="connsiteY20" fmla="*/ 698094 h 1161397"/>
              <a:gd name="connsiteX21" fmla="*/ 1188995 w 6884912"/>
              <a:gd name="connsiteY21" fmla="*/ 697048 h 1161397"/>
              <a:gd name="connsiteX22" fmla="*/ 1242716 w 6884912"/>
              <a:gd name="connsiteY22" fmla="*/ 698052 h 1161397"/>
              <a:gd name="connsiteX23" fmla="*/ 1299977 w 6884912"/>
              <a:gd name="connsiteY23" fmla="*/ 639196 h 1161397"/>
              <a:gd name="connsiteX24" fmla="*/ 1326190 w 6884912"/>
              <a:gd name="connsiteY24" fmla="*/ 625955 h 1161397"/>
              <a:gd name="connsiteX25" fmla="*/ 1339600 w 6884912"/>
              <a:gd name="connsiteY25" fmla="*/ 616295 h 1161397"/>
              <a:gd name="connsiteX26" fmla="*/ 1340054 w 6884912"/>
              <a:gd name="connsiteY26" fmla="*/ 614022 h 1161397"/>
              <a:gd name="connsiteX27" fmla="*/ 1391606 w 6884912"/>
              <a:gd name="connsiteY27" fmla="*/ 615229 h 1161397"/>
              <a:gd name="connsiteX28" fmla="*/ 1397565 w 6884912"/>
              <a:gd name="connsiteY28" fmla="*/ 611490 h 1161397"/>
              <a:gd name="connsiteX29" fmla="*/ 1432302 w 6884912"/>
              <a:gd name="connsiteY29" fmla="*/ 617267 h 1161397"/>
              <a:gd name="connsiteX30" fmla="*/ 1449644 w 6884912"/>
              <a:gd name="connsiteY30" fmla="*/ 617591 h 1161397"/>
              <a:gd name="connsiteX31" fmla="*/ 1455793 w 6884912"/>
              <a:gd name="connsiteY31" fmla="*/ 623174 h 1161397"/>
              <a:gd name="connsiteX32" fmla="*/ 1480758 w 6884912"/>
              <a:gd name="connsiteY32" fmla="*/ 620863 h 1161397"/>
              <a:gd name="connsiteX33" fmla="*/ 1483154 w 6884912"/>
              <a:gd name="connsiteY33" fmla="*/ 618527 h 1161397"/>
              <a:gd name="connsiteX34" fmla="*/ 1505495 w 6884912"/>
              <a:gd name="connsiteY34" fmla="*/ 624325 h 1161397"/>
              <a:gd name="connsiteX35" fmla="*/ 1526340 w 6884912"/>
              <a:gd name="connsiteY35" fmla="*/ 638496 h 1161397"/>
              <a:gd name="connsiteX36" fmla="*/ 1731986 w 6884912"/>
              <a:gd name="connsiteY36" fmla="*/ 589682 h 1161397"/>
              <a:gd name="connsiteX37" fmla="*/ 1927935 w 6884912"/>
              <a:gd name="connsiteY37" fmla="*/ 628540 h 1161397"/>
              <a:gd name="connsiteX38" fmla="*/ 2039075 w 6884912"/>
              <a:gd name="connsiteY38" fmla="*/ 599964 h 1161397"/>
              <a:gd name="connsiteX39" fmla="*/ 2066980 w 6884912"/>
              <a:gd name="connsiteY39" fmla="*/ 550413 h 1161397"/>
              <a:gd name="connsiteX40" fmla="*/ 2352236 w 6884912"/>
              <a:gd name="connsiteY40" fmla="*/ 519602 h 1161397"/>
              <a:gd name="connsiteX41" fmla="*/ 2420791 w 6884912"/>
              <a:gd name="connsiteY41" fmla="*/ 492826 h 1161397"/>
              <a:gd name="connsiteX42" fmla="*/ 2489932 w 6884912"/>
              <a:gd name="connsiteY42" fmla="*/ 507864 h 1161397"/>
              <a:gd name="connsiteX43" fmla="*/ 2512917 w 6884912"/>
              <a:gd name="connsiteY43" fmla="*/ 489127 h 1161397"/>
              <a:gd name="connsiteX44" fmla="*/ 2516783 w 6884912"/>
              <a:gd name="connsiteY44" fmla="*/ 485473 h 1161397"/>
              <a:gd name="connsiteX45" fmla="*/ 2534360 w 6884912"/>
              <a:gd name="connsiteY45" fmla="*/ 480064 h 1161397"/>
              <a:gd name="connsiteX46" fmla="*/ 2536691 w 6884912"/>
              <a:gd name="connsiteY46" fmla="*/ 467018 h 1161397"/>
              <a:gd name="connsiteX47" fmla="*/ 2561265 w 6884912"/>
              <a:gd name="connsiteY47" fmla="*/ 450623 h 1161397"/>
              <a:gd name="connsiteX48" fmla="*/ 2594349 w 6884912"/>
              <a:gd name="connsiteY48" fmla="*/ 443884 h 1161397"/>
              <a:gd name="connsiteX49" fmla="*/ 2754324 w 6884912"/>
              <a:gd name="connsiteY49" fmla="*/ 424766 h 1161397"/>
              <a:gd name="connsiteX50" fmla="*/ 2848470 w 6884912"/>
              <a:gd name="connsiteY50" fmla="*/ 405966 h 1161397"/>
              <a:gd name="connsiteX51" fmla="*/ 2881772 w 6884912"/>
              <a:gd name="connsiteY51" fmla="*/ 387260 h 1161397"/>
              <a:gd name="connsiteX52" fmla="*/ 2929932 w 6884912"/>
              <a:gd name="connsiteY52" fmla="*/ 368912 h 1161397"/>
              <a:gd name="connsiteX53" fmla="*/ 3013020 w 6884912"/>
              <a:gd name="connsiteY53" fmla="*/ 327578 h 1161397"/>
              <a:gd name="connsiteX54" fmla="*/ 3222191 w 6884912"/>
              <a:gd name="connsiteY54" fmla="*/ 307887 h 1161397"/>
              <a:gd name="connsiteX55" fmla="*/ 3227953 w 6884912"/>
              <a:gd name="connsiteY55" fmla="*/ 297650 h 1161397"/>
              <a:gd name="connsiteX56" fmla="*/ 3510042 w 6884912"/>
              <a:gd name="connsiteY56" fmla="*/ 311820 h 1161397"/>
              <a:gd name="connsiteX57" fmla="*/ 3626773 w 6884912"/>
              <a:gd name="connsiteY57" fmla="*/ 290452 h 1161397"/>
              <a:gd name="connsiteX58" fmla="*/ 3666217 w 6884912"/>
              <a:gd name="connsiteY58" fmla="*/ 273255 h 1161397"/>
              <a:gd name="connsiteX59" fmla="*/ 3732427 w 6884912"/>
              <a:gd name="connsiteY59" fmla="*/ 245039 h 1161397"/>
              <a:gd name="connsiteX60" fmla="*/ 3777022 w 6884912"/>
              <a:gd name="connsiteY60" fmla="*/ 200276 h 1161397"/>
              <a:gd name="connsiteX61" fmla="*/ 3791246 w 6884912"/>
              <a:gd name="connsiteY61" fmla="*/ 189996 h 1161397"/>
              <a:gd name="connsiteX62" fmla="*/ 3819864 w 6884912"/>
              <a:gd name="connsiteY62" fmla="*/ 194605 h 1161397"/>
              <a:gd name="connsiteX63" fmla="*/ 3830398 w 6884912"/>
              <a:gd name="connsiteY63" fmla="*/ 188383 h 1161397"/>
              <a:gd name="connsiteX64" fmla="*/ 3834360 w 6884912"/>
              <a:gd name="connsiteY64" fmla="*/ 188992 h 1161397"/>
              <a:gd name="connsiteX65" fmla="*/ 3843715 w 6884912"/>
              <a:gd name="connsiteY65" fmla="*/ 188752 h 1161397"/>
              <a:gd name="connsiteX66" fmla="*/ 3842609 w 6884912"/>
              <a:gd name="connsiteY66" fmla="*/ 197386 h 1161397"/>
              <a:gd name="connsiteX67" fmla="*/ 3853961 w 6884912"/>
              <a:gd name="connsiteY67" fmla="*/ 213380 h 1161397"/>
              <a:gd name="connsiteX68" fmla="*/ 3907640 w 6884912"/>
              <a:gd name="connsiteY68" fmla="*/ 207568 h 1161397"/>
              <a:gd name="connsiteX69" fmla="*/ 3910449 w 6884912"/>
              <a:gd name="connsiteY69" fmla="*/ 197808 h 1161397"/>
              <a:gd name="connsiteX70" fmla="*/ 3917197 w 6884912"/>
              <a:gd name="connsiteY70" fmla="*/ 196121 h 1161397"/>
              <a:gd name="connsiteX71" fmla="*/ 3922400 w 6884912"/>
              <a:gd name="connsiteY71" fmla="*/ 205056 h 1161397"/>
              <a:gd name="connsiteX72" fmla="*/ 4013061 w 6884912"/>
              <a:gd name="connsiteY72" fmla="*/ 224874 h 1161397"/>
              <a:gd name="connsiteX73" fmla="*/ 4220717 w 6884912"/>
              <a:gd name="connsiteY73" fmla="*/ 192946 h 1161397"/>
              <a:gd name="connsiteX74" fmla="*/ 4228802 w 6884912"/>
              <a:gd name="connsiteY74" fmla="*/ 201468 h 1161397"/>
              <a:gd name="connsiteX75" fmla="*/ 4289361 w 6884912"/>
              <a:gd name="connsiteY75" fmla="*/ 196642 h 1161397"/>
              <a:gd name="connsiteX76" fmla="*/ 4498913 w 6884912"/>
              <a:gd name="connsiteY76" fmla="*/ 118915 h 1161397"/>
              <a:gd name="connsiteX77" fmla="*/ 4617330 w 6884912"/>
              <a:gd name="connsiteY77" fmla="*/ 111163 h 1161397"/>
              <a:gd name="connsiteX78" fmla="*/ 4659778 w 6884912"/>
              <a:gd name="connsiteY78" fmla="*/ 118219 h 1161397"/>
              <a:gd name="connsiteX79" fmla="*/ 4730870 w 6884912"/>
              <a:gd name="connsiteY79" fmla="*/ 129432 h 1161397"/>
              <a:gd name="connsiteX80" fmla="*/ 4844073 w 6884912"/>
              <a:gd name="connsiteY80" fmla="*/ 161768 h 1161397"/>
              <a:gd name="connsiteX81" fmla="*/ 4856454 w 6884912"/>
              <a:gd name="connsiteY81" fmla="*/ 130488 h 1161397"/>
              <a:gd name="connsiteX82" fmla="*/ 4920038 w 6884912"/>
              <a:gd name="connsiteY82" fmla="*/ 140418 h 1161397"/>
              <a:gd name="connsiteX83" fmla="*/ 5016639 w 6884912"/>
              <a:gd name="connsiteY83" fmla="*/ 158905 h 1161397"/>
              <a:gd name="connsiteX84" fmla="*/ 5072009 w 6884912"/>
              <a:gd name="connsiteY84" fmla="*/ 161502 h 1161397"/>
              <a:gd name="connsiteX85" fmla="*/ 5223626 w 6884912"/>
              <a:gd name="connsiteY85" fmla="*/ 177356 h 1161397"/>
              <a:gd name="connsiteX86" fmla="*/ 5375773 w 6884912"/>
              <a:gd name="connsiteY86" fmla="*/ 199913 h 1161397"/>
              <a:gd name="connsiteX87" fmla="*/ 5467502 w 6884912"/>
              <a:gd name="connsiteY87" fmla="*/ 250963 h 1161397"/>
              <a:gd name="connsiteX88" fmla="*/ 5592395 w 6884912"/>
              <a:gd name="connsiteY88" fmla="*/ 265434 h 1161397"/>
              <a:gd name="connsiteX89" fmla="*/ 5613532 w 6884912"/>
              <a:gd name="connsiteY89" fmla="*/ 273379 h 1161397"/>
              <a:gd name="connsiteX90" fmla="*/ 5642173 w 6884912"/>
              <a:gd name="connsiteY90" fmla="*/ 266904 h 1161397"/>
              <a:gd name="connsiteX91" fmla="*/ 5756910 w 6884912"/>
              <a:gd name="connsiteY91" fmla="*/ 239211 h 1161397"/>
              <a:gd name="connsiteX92" fmla="*/ 5846667 w 6884912"/>
              <a:gd name="connsiteY92" fmla="*/ 201786 h 1161397"/>
              <a:gd name="connsiteX93" fmla="*/ 5960732 w 6884912"/>
              <a:gd name="connsiteY93" fmla="*/ 220708 h 1161397"/>
              <a:gd name="connsiteX94" fmla="*/ 6029542 w 6884912"/>
              <a:gd name="connsiteY94" fmla="*/ 210339 h 1161397"/>
              <a:gd name="connsiteX95" fmla="*/ 6141123 w 6884912"/>
              <a:gd name="connsiteY95" fmla="*/ 159923 h 1161397"/>
              <a:gd name="connsiteX96" fmla="*/ 6290640 w 6884912"/>
              <a:gd name="connsiteY96" fmla="*/ 167441 h 1161397"/>
              <a:gd name="connsiteX97" fmla="*/ 6322806 w 6884912"/>
              <a:gd name="connsiteY97" fmla="*/ 213293 h 1161397"/>
              <a:gd name="connsiteX98" fmla="*/ 6380420 w 6884912"/>
              <a:gd name="connsiteY98" fmla="*/ 173195 h 1161397"/>
              <a:gd name="connsiteX99" fmla="*/ 6507891 w 6884912"/>
              <a:gd name="connsiteY99" fmla="*/ 118474 h 1161397"/>
              <a:gd name="connsiteX100" fmla="*/ 6571807 w 6884912"/>
              <a:gd name="connsiteY100" fmla="*/ 98636 h 1161397"/>
              <a:gd name="connsiteX101" fmla="*/ 6671880 w 6884912"/>
              <a:gd name="connsiteY101" fmla="*/ 82931 h 1161397"/>
              <a:gd name="connsiteX102" fmla="*/ 6702266 w 6884912"/>
              <a:gd name="connsiteY102" fmla="*/ 75470 h 1161397"/>
              <a:gd name="connsiteX103" fmla="*/ 6845802 w 6884912"/>
              <a:gd name="connsiteY103" fmla="*/ 24496 h 1161397"/>
              <a:gd name="connsiteX104" fmla="*/ 6884912 w 6884912"/>
              <a:gd name="connsiteY104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601644 w 6884912"/>
              <a:gd name="connsiteY7" fmla="*/ 1003997 h 1161397"/>
              <a:gd name="connsiteX8" fmla="*/ 651408 w 6884912"/>
              <a:gd name="connsiteY8" fmla="*/ 984938 h 1161397"/>
              <a:gd name="connsiteX9" fmla="*/ 673197 w 6884912"/>
              <a:gd name="connsiteY9" fmla="*/ 1010060 h 1161397"/>
              <a:gd name="connsiteX10" fmla="*/ 723108 w 6884912"/>
              <a:gd name="connsiteY10" fmla="*/ 980081 h 1161397"/>
              <a:gd name="connsiteX11" fmla="*/ 797699 w 6884912"/>
              <a:gd name="connsiteY11" fmla="*/ 931362 h 1161397"/>
              <a:gd name="connsiteX12" fmla="*/ 843359 w 6884912"/>
              <a:gd name="connsiteY12" fmla="*/ 910894 h 1161397"/>
              <a:gd name="connsiteX13" fmla="*/ 965215 w 6884912"/>
              <a:gd name="connsiteY13" fmla="*/ 846701 h 1161397"/>
              <a:gd name="connsiteX14" fmla="*/ 1085080 w 6884912"/>
              <a:gd name="connsiteY14" fmla="*/ 776086 h 1161397"/>
              <a:gd name="connsiteX15" fmla="*/ 1131224 w 6884912"/>
              <a:gd name="connsiteY15" fmla="*/ 706160 h 1161397"/>
              <a:gd name="connsiteX16" fmla="*/ 1138051 w 6884912"/>
              <a:gd name="connsiteY16" fmla="*/ 702034 h 1161397"/>
              <a:gd name="connsiteX17" fmla="*/ 1158800 w 6884912"/>
              <a:gd name="connsiteY17" fmla="*/ 700004 h 1161397"/>
              <a:gd name="connsiteX18" fmla="*/ 1166947 w 6884912"/>
              <a:gd name="connsiteY18" fmla="*/ 700762 h 1161397"/>
              <a:gd name="connsiteX19" fmla="*/ 1178135 w 6884912"/>
              <a:gd name="connsiteY19" fmla="*/ 698631 h 1161397"/>
              <a:gd name="connsiteX20" fmla="*/ 1178301 w 6884912"/>
              <a:gd name="connsiteY20" fmla="*/ 698094 h 1161397"/>
              <a:gd name="connsiteX21" fmla="*/ 1188995 w 6884912"/>
              <a:gd name="connsiteY21" fmla="*/ 697048 h 1161397"/>
              <a:gd name="connsiteX22" fmla="*/ 1242716 w 6884912"/>
              <a:gd name="connsiteY22" fmla="*/ 698052 h 1161397"/>
              <a:gd name="connsiteX23" fmla="*/ 1299977 w 6884912"/>
              <a:gd name="connsiteY23" fmla="*/ 639196 h 1161397"/>
              <a:gd name="connsiteX24" fmla="*/ 1326190 w 6884912"/>
              <a:gd name="connsiteY24" fmla="*/ 625955 h 1161397"/>
              <a:gd name="connsiteX25" fmla="*/ 1339600 w 6884912"/>
              <a:gd name="connsiteY25" fmla="*/ 616295 h 1161397"/>
              <a:gd name="connsiteX26" fmla="*/ 1340054 w 6884912"/>
              <a:gd name="connsiteY26" fmla="*/ 614022 h 1161397"/>
              <a:gd name="connsiteX27" fmla="*/ 1391606 w 6884912"/>
              <a:gd name="connsiteY27" fmla="*/ 615229 h 1161397"/>
              <a:gd name="connsiteX28" fmla="*/ 1397565 w 6884912"/>
              <a:gd name="connsiteY28" fmla="*/ 611490 h 1161397"/>
              <a:gd name="connsiteX29" fmla="*/ 1432302 w 6884912"/>
              <a:gd name="connsiteY29" fmla="*/ 617267 h 1161397"/>
              <a:gd name="connsiteX30" fmla="*/ 1449644 w 6884912"/>
              <a:gd name="connsiteY30" fmla="*/ 617591 h 1161397"/>
              <a:gd name="connsiteX31" fmla="*/ 1455793 w 6884912"/>
              <a:gd name="connsiteY31" fmla="*/ 623174 h 1161397"/>
              <a:gd name="connsiteX32" fmla="*/ 1480758 w 6884912"/>
              <a:gd name="connsiteY32" fmla="*/ 620863 h 1161397"/>
              <a:gd name="connsiteX33" fmla="*/ 1483154 w 6884912"/>
              <a:gd name="connsiteY33" fmla="*/ 618527 h 1161397"/>
              <a:gd name="connsiteX34" fmla="*/ 1505495 w 6884912"/>
              <a:gd name="connsiteY34" fmla="*/ 624325 h 1161397"/>
              <a:gd name="connsiteX35" fmla="*/ 1526340 w 6884912"/>
              <a:gd name="connsiteY35" fmla="*/ 638496 h 1161397"/>
              <a:gd name="connsiteX36" fmla="*/ 1731986 w 6884912"/>
              <a:gd name="connsiteY36" fmla="*/ 589682 h 1161397"/>
              <a:gd name="connsiteX37" fmla="*/ 1927935 w 6884912"/>
              <a:gd name="connsiteY37" fmla="*/ 628540 h 1161397"/>
              <a:gd name="connsiteX38" fmla="*/ 2039075 w 6884912"/>
              <a:gd name="connsiteY38" fmla="*/ 599964 h 1161397"/>
              <a:gd name="connsiteX39" fmla="*/ 2066980 w 6884912"/>
              <a:gd name="connsiteY39" fmla="*/ 550413 h 1161397"/>
              <a:gd name="connsiteX40" fmla="*/ 2352236 w 6884912"/>
              <a:gd name="connsiteY40" fmla="*/ 519602 h 1161397"/>
              <a:gd name="connsiteX41" fmla="*/ 2420791 w 6884912"/>
              <a:gd name="connsiteY41" fmla="*/ 492826 h 1161397"/>
              <a:gd name="connsiteX42" fmla="*/ 2489932 w 6884912"/>
              <a:gd name="connsiteY42" fmla="*/ 507864 h 1161397"/>
              <a:gd name="connsiteX43" fmla="*/ 2512917 w 6884912"/>
              <a:gd name="connsiteY43" fmla="*/ 489127 h 1161397"/>
              <a:gd name="connsiteX44" fmla="*/ 2516783 w 6884912"/>
              <a:gd name="connsiteY44" fmla="*/ 485473 h 1161397"/>
              <a:gd name="connsiteX45" fmla="*/ 2534360 w 6884912"/>
              <a:gd name="connsiteY45" fmla="*/ 480064 h 1161397"/>
              <a:gd name="connsiteX46" fmla="*/ 2536691 w 6884912"/>
              <a:gd name="connsiteY46" fmla="*/ 467018 h 1161397"/>
              <a:gd name="connsiteX47" fmla="*/ 2561265 w 6884912"/>
              <a:gd name="connsiteY47" fmla="*/ 450623 h 1161397"/>
              <a:gd name="connsiteX48" fmla="*/ 2594349 w 6884912"/>
              <a:gd name="connsiteY48" fmla="*/ 443884 h 1161397"/>
              <a:gd name="connsiteX49" fmla="*/ 2754324 w 6884912"/>
              <a:gd name="connsiteY49" fmla="*/ 424766 h 1161397"/>
              <a:gd name="connsiteX50" fmla="*/ 2848470 w 6884912"/>
              <a:gd name="connsiteY50" fmla="*/ 405966 h 1161397"/>
              <a:gd name="connsiteX51" fmla="*/ 2881772 w 6884912"/>
              <a:gd name="connsiteY51" fmla="*/ 387260 h 1161397"/>
              <a:gd name="connsiteX52" fmla="*/ 2929932 w 6884912"/>
              <a:gd name="connsiteY52" fmla="*/ 368912 h 1161397"/>
              <a:gd name="connsiteX53" fmla="*/ 3013020 w 6884912"/>
              <a:gd name="connsiteY53" fmla="*/ 327578 h 1161397"/>
              <a:gd name="connsiteX54" fmla="*/ 3222191 w 6884912"/>
              <a:gd name="connsiteY54" fmla="*/ 307887 h 1161397"/>
              <a:gd name="connsiteX55" fmla="*/ 3227953 w 6884912"/>
              <a:gd name="connsiteY55" fmla="*/ 297650 h 1161397"/>
              <a:gd name="connsiteX56" fmla="*/ 3510042 w 6884912"/>
              <a:gd name="connsiteY56" fmla="*/ 311820 h 1161397"/>
              <a:gd name="connsiteX57" fmla="*/ 3626773 w 6884912"/>
              <a:gd name="connsiteY57" fmla="*/ 290452 h 1161397"/>
              <a:gd name="connsiteX58" fmla="*/ 3666217 w 6884912"/>
              <a:gd name="connsiteY58" fmla="*/ 273255 h 1161397"/>
              <a:gd name="connsiteX59" fmla="*/ 3732427 w 6884912"/>
              <a:gd name="connsiteY59" fmla="*/ 245039 h 1161397"/>
              <a:gd name="connsiteX60" fmla="*/ 3777022 w 6884912"/>
              <a:gd name="connsiteY60" fmla="*/ 200276 h 1161397"/>
              <a:gd name="connsiteX61" fmla="*/ 3791246 w 6884912"/>
              <a:gd name="connsiteY61" fmla="*/ 189996 h 1161397"/>
              <a:gd name="connsiteX62" fmla="*/ 3819864 w 6884912"/>
              <a:gd name="connsiteY62" fmla="*/ 194605 h 1161397"/>
              <a:gd name="connsiteX63" fmla="*/ 3830398 w 6884912"/>
              <a:gd name="connsiteY63" fmla="*/ 188383 h 1161397"/>
              <a:gd name="connsiteX64" fmla="*/ 3834360 w 6884912"/>
              <a:gd name="connsiteY64" fmla="*/ 188992 h 1161397"/>
              <a:gd name="connsiteX65" fmla="*/ 3843715 w 6884912"/>
              <a:gd name="connsiteY65" fmla="*/ 188752 h 1161397"/>
              <a:gd name="connsiteX66" fmla="*/ 3842609 w 6884912"/>
              <a:gd name="connsiteY66" fmla="*/ 197386 h 1161397"/>
              <a:gd name="connsiteX67" fmla="*/ 3853961 w 6884912"/>
              <a:gd name="connsiteY67" fmla="*/ 213380 h 1161397"/>
              <a:gd name="connsiteX68" fmla="*/ 3907640 w 6884912"/>
              <a:gd name="connsiteY68" fmla="*/ 207568 h 1161397"/>
              <a:gd name="connsiteX69" fmla="*/ 3910449 w 6884912"/>
              <a:gd name="connsiteY69" fmla="*/ 197808 h 1161397"/>
              <a:gd name="connsiteX70" fmla="*/ 3917197 w 6884912"/>
              <a:gd name="connsiteY70" fmla="*/ 196121 h 1161397"/>
              <a:gd name="connsiteX71" fmla="*/ 3922400 w 6884912"/>
              <a:gd name="connsiteY71" fmla="*/ 205056 h 1161397"/>
              <a:gd name="connsiteX72" fmla="*/ 4013061 w 6884912"/>
              <a:gd name="connsiteY72" fmla="*/ 224874 h 1161397"/>
              <a:gd name="connsiteX73" fmla="*/ 4220717 w 6884912"/>
              <a:gd name="connsiteY73" fmla="*/ 192946 h 1161397"/>
              <a:gd name="connsiteX74" fmla="*/ 4228802 w 6884912"/>
              <a:gd name="connsiteY74" fmla="*/ 201468 h 1161397"/>
              <a:gd name="connsiteX75" fmla="*/ 4289361 w 6884912"/>
              <a:gd name="connsiteY75" fmla="*/ 196642 h 1161397"/>
              <a:gd name="connsiteX76" fmla="*/ 4498913 w 6884912"/>
              <a:gd name="connsiteY76" fmla="*/ 118915 h 1161397"/>
              <a:gd name="connsiteX77" fmla="*/ 4617330 w 6884912"/>
              <a:gd name="connsiteY77" fmla="*/ 111163 h 1161397"/>
              <a:gd name="connsiteX78" fmla="*/ 4659778 w 6884912"/>
              <a:gd name="connsiteY78" fmla="*/ 118219 h 1161397"/>
              <a:gd name="connsiteX79" fmla="*/ 4730870 w 6884912"/>
              <a:gd name="connsiteY79" fmla="*/ 129432 h 1161397"/>
              <a:gd name="connsiteX80" fmla="*/ 4844073 w 6884912"/>
              <a:gd name="connsiteY80" fmla="*/ 161768 h 1161397"/>
              <a:gd name="connsiteX81" fmla="*/ 4856454 w 6884912"/>
              <a:gd name="connsiteY81" fmla="*/ 130488 h 1161397"/>
              <a:gd name="connsiteX82" fmla="*/ 4920038 w 6884912"/>
              <a:gd name="connsiteY82" fmla="*/ 140418 h 1161397"/>
              <a:gd name="connsiteX83" fmla="*/ 5016639 w 6884912"/>
              <a:gd name="connsiteY83" fmla="*/ 158905 h 1161397"/>
              <a:gd name="connsiteX84" fmla="*/ 5072009 w 6884912"/>
              <a:gd name="connsiteY84" fmla="*/ 161502 h 1161397"/>
              <a:gd name="connsiteX85" fmla="*/ 5223626 w 6884912"/>
              <a:gd name="connsiteY85" fmla="*/ 177356 h 1161397"/>
              <a:gd name="connsiteX86" fmla="*/ 5375773 w 6884912"/>
              <a:gd name="connsiteY86" fmla="*/ 199913 h 1161397"/>
              <a:gd name="connsiteX87" fmla="*/ 5467502 w 6884912"/>
              <a:gd name="connsiteY87" fmla="*/ 250963 h 1161397"/>
              <a:gd name="connsiteX88" fmla="*/ 5592395 w 6884912"/>
              <a:gd name="connsiteY88" fmla="*/ 265434 h 1161397"/>
              <a:gd name="connsiteX89" fmla="*/ 5613532 w 6884912"/>
              <a:gd name="connsiteY89" fmla="*/ 273379 h 1161397"/>
              <a:gd name="connsiteX90" fmla="*/ 5642173 w 6884912"/>
              <a:gd name="connsiteY90" fmla="*/ 266904 h 1161397"/>
              <a:gd name="connsiteX91" fmla="*/ 5756910 w 6884912"/>
              <a:gd name="connsiteY91" fmla="*/ 239211 h 1161397"/>
              <a:gd name="connsiteX92" fmla="*/ 5846667 w 6884912"/>
              <a:gd name="connsiteY92" fmla="*/ 201786 h 1161397"/>
              <a:gd name="connsiteX93" fmla="*/ 5960732 w 6884912"/>
              <a:gd name="connsiteY93" fmla="*/ 220708 h 1161397"/>
              <a:gd name="connsiteX94" fmla="*/ 6029542 w 6884912"/>
              <a:gd name="connsiteY94" fmla="*/ 210339 h 1161397"/>
              <a:gd name="connsiteX95" fmla="*/ 6141123 w 6884912"/>
              <a:gd name="connsiteY95" fmla="*/ 159923 h 1161397"/>
              <a:gd name="connsiteX96" fmla="*/ 6290640 w 6884912"/>
              <a:gd name="connsiteY96" fmla="*/ 167441 h 1161397"/>
              <a:gd name="connsiteX97" fmla="*/ 6322806 w 6884912"/>
              <a:gd name="connsiteY97" fmla="*/ 213293 h 1161397"/>
              <a:gd name="connsiteX98" fmla="*/ 6380420 w 6884912"/>
              <a:gd name="connsiteY98" fmla="*/ 173195 h 1161397"/>
              <a:gd name="connsiteX99" fmla="*/ 6507891 w 6884912"/>
              <a:gd name="connsiteY99" fmla="*/ 118474 h 1161397"/>
              <a:gd name="connsiteX100" fmla="*/ 6571807 w 6884912"/>
              <a:gd name="connsiteY100" fmla="*/ 98636 h 1161397"/>
              <a:gd name="connsiteX101" fmla="*/ 6671880 w 6884912"/>
              <a:gd name="connsiteY101" fmla="*/ 82931 h 1161397"/>
              <a:gd name="connsiteX102" fmla="*/ 6702266 w 6884912"/>
              <a:gd name="connsiteY102" fmla="*/ 75470 h 1161397"/>
              <a:gd name="connsiteX103" fmla="*/ 6845802 w 6884912"/>
              <a:gd name="connsiteY103" fmla="*/ 24496 h 1161397"/>
              <a:gd name="connsiteX104" fmla="*/ 6884912 w 6884912"/>
              <a:gd name="connsiteY104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601644 w 6884912"/>
              <a:gd name="connsiteY7" fmla="*/ 1003997 h 1161397"/>
              <a:gd name="connsiteX8" fmla="*/ 651408 w 6884912"/>
              <a:gd name="connsiteY8" fmla="*/ 984938 h 1161397"/>
              <a:gd name="connsiteX9" fmla="*/ 723108 w 6884912"/>
              <a:gd name="connsiteY9" fmla="*/ 980081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58800 w 6884912"/>
              <a:gd name="connsiteY16" fmla="*/ 700004 h 1161397"/>
              <a:gd name="connsiteX17" fmla="*/ 1166947 w 6884912"/>
              <a:gd name="connsiteY17" fmla="*/ 700762 h 1161397"/>
              <a:gd name="connsiteX18" fmla="*/ 1178135 w 6884912"/>
              <a:gd name="connsiteY18" fmla="*/ 698631 h 1161397"/>
              <a:gd name="connsiteX19" fmla="*/ 1178301 w 6884912"/>
              <a:gd name="connsiteY19" fmla="*/ 698094 h 1161397"/>
              <a:gd name="connsiteX20" fmla="*/ 1188995 w 6884912"/>
              <a:gd name="connsiteY20" fmla="*/ 697048 h 1161397"/>
              <a:gd name="connsiteX21" fmla="*/ 1242716 w 6884912"/>
              <a:gd name="connsiteY21" fmla="*/ 698052 h 1161397"/>
              <a:gd name="connsiteX22" fmla="*/ 1299977 w 6884912"/>
              <a:gd name="connsiteY22" fmla="*/ 639196 h 1161397"/>
              <a:gd name="connsiteX23" fmla="*/ 1326190 w 6884912"/>
              <a:gd name="connsiteY23" fmla="*/ 625955 h 1161397"/>
              <a:gd name="connsiteX24" fmla="*/ 1339600 w 6884912"/>
              <a:gd name="connsiteY24" fmla="*/ 616295 h 1161397"/>
              <a:gd name="connsiteX25" fmla="*/ 1340054 w 6884912"/>
              <a:gd name="connsiteY25" fmla="*/ 614022 h 1161397"/>
              <a:gd name="connsiteX26" fmla="*/ 1391606 w 6884912"/>
              <a:gd name="connsiteY26" fmla="*/ 615229 h 1161397"/>
              <a:gd name="connsiteX27" fmla="*/ 1397565 w 6884912"/>
              <a:gd name="connsiteY27" fmla="*/ 611490 h 1161397"/>
              <a:gd name="connsiteX28" fmla="*/ 1432302 w 6884912"/>
              <a:gd name="connsiteY28" fmla="*/ 617267 h 1161397"/>
              <a:gd name="connsiteX29" fmla="*/ 1449644 w 6884912"/>
              <a:gd name="connsiteY29" fmla="*/ 617591 h 1161397"/>
              <a:gd name="connsiteX30" fmla="*/ 1455793 w 6884912"/>
              <a:gd name="connsiteY30" fmla="*/ 623174 h 1161397"/>
              <a:gd name="connsiteX31" fmla="*/ 1480758 w 6884912"/>
              <a:gd name="connsiteY31" fmla="*/ 620863 h 1161397"/>
              <a:gd name="connsiteX32" fmla="*/ 1483154 w 6884912"/>
              <a:gd name="connsiteY32" fmla="*/ 618527 h 1161397"/>
              <a:gd name="connsiteX33" fmla="*/ 1505495 w 6884912"/>
              <a:gd name="connsiteY33" fmla="*/ 624325 h 1161397"/>
              <a:gd name="connsiteX34" fmla="*/ 1526340 w 6884912"/>
              <a:gd name="connsiteY34" fmla="*/ 638496 h 1161397"/>
              <a:gd name="connsiteX35" fmla="*/ 1731986 w 6884912"/>
              <a:gd name="connsiteY35" fmla="*/ 589682 h 1161397"/>
              <a:gd name="connsiteX36" fmla="*/ 1927935 w 6884912"/>
              <a:gd name="connsiteY36" fmla="*/ 628540 h 1161397"/>
              <a:gd name="connsiteX37" fmla="*/ 2039075 w 6884912"/>
              <a:gd name="connsiteY37" fmla="*/ 599964 h 1161397"/>
              <a:gd name="connsiteX38" fmla="*/ 2066980 w 6884912"/>
              <a:gd name="connsiteY38" fmla="*/ 550413 h 1161397"/>
              <a:gd name="connsiteX39" fmla="*/ 2352236 w 6884912"/>
              <a:gd name="connsiteY39" fmla="*/ 519602 h 1161397"/>
              <a:gd name="connsiteX40" fmla="*/ 2420791 w 6884912"/>
              <a:gd name="connsiteY40" fmla="*/ 492826 h 1161397"/>
              <a:gd name="connsiteX41" fmla="*/ 2489932 w 6884912"/>
              <a:gd name="connsiteY41" fmla="*/ 507864 h 1161397"/>
              <a:gd name="connsiteX42" fmla="*/ 2512917 w 6884912"/>
              <a:gd name="connsiteY42" fmla="*/ 489127 h 1161397"/>
              <a:gd name="connsiteX43" fmla="*/ 2516783 w 6884912"/>
              <a:gd name="connsiteY43" fmla="*/ 485473 h 1161397"/>
              <a:gd name="connsiteX44" fmla="*/ 2534360 w 6884912"/>
              <a:gd name="connsiteY44" fmla="*/ 480064 h 1161397"/>
              <a:gd name="connsiteX45" fmla="*/ 2536691 w 6884912"/>
              <a:gd name="connsiteY45" fmla="*/ 467018 h 1161397"/>
              <a:gd name="connsiteX46" fmla="*/ 2561265 w 6884912"/>
              <a:gd name="connsiteY46" fmla="*/ 450623 h 1161397"/>
              <a:gd name="connsiteX47" fmla="*/ 2594349 w 6884912"/>
              <a:gd name="connsiteY47" fmla="*/ 443884 h 1161397"/>
              <a:gd name="connsiteX48" fmla="*/ 2754324 w 6884912"/>
              <a:gd name="connsiteY48" fmla="*/ 424766 h 1161397"/>
              <a:gd name="connsiteX49" fmla="*/ 2848470 w 6884912"/>
              <a:gd name="connsiteY49" fmla="*/ 405966 h 1161397"/>
              <a:gd name="connsiteX50" fmla="*/ 2881772 w 6884912"/>
              <a:gd name="connsiteY50" fmla="*/ 387260 h 1161397"/>
              <a:gd name="connsiteX51" fmla="*/ 2929932 w 6884912"/>
              <a:gd name="connsiteY51" fmla="*/ 368912 h 1161397"/>
              <a:gd name="connsiteX52" fmla="*/ 3013020 w 6884912"/>
              <a:gd name="connsiteY52" fmla="*/ 327578 h 1161397"/>
              <a:gd name="connsiteX53" fmla="*/ 3222191 w 6884912"/>
              <a:gd name="connsiteY53" fmla="*/ 307887 h 1161397"/>
              <a:gd name="connsiteX54" fmla="*/ 3227953 w 6884912"/>
              <a:gd name="connsiteY54" fmla="*/ 297650 h 1161397"/>
              <a:gd name="connsiteX55" fmla="*/ 3510042 w 6884912"/>
              <a:gd name="connsiteY55" fmla="*/ 311820 h 1161397"/>
              <a:gd name="connsiteX56" fmla="*/ 3626773 w 6884912"/>
              <a:gd name="connsiteY56" fmla="*/ 290452 h 1161397"/>
              <a:gd name="connsiteX57" fmla="*/ 3666217 w 6884912"/>
              <a:gd name="connsiteY57" fmla="*/ 273255 h 1161397"/>
              <a:gd name="connsiteX58" fmla="*/ 3732427 w 6884912"/>
              <a:gd name="connsiteY58" fmla="*/ 245039 h 1161397"/>
              <a:gd name="connsiteX59" fmla="*/ 3777022 w 6884912"/>
              <a:gd name="connsiteY59" fmla="*/ 200276 h 1161397"/>
              <a:gd name="connsiteX60" fmla="*/ 3791246 w 6884912"/>
              <a:gd name="connsiteY60" fmla="*/ 189996 h 1161397"/>
              <a:gd name="connsiteX61" fmla="*/ 3819864 w 6884912"/>
              <a:gd name="connsiteY61" fmla="*/ 194605 h 1161397"/>
              <a:gd name="connsiteX62" fmla="*/ 3830398 w 6884912"/>
              <a:gd name="connsiteY62" fmla="*/ 188383 h 1161397"/>
              <a:gd name="connsiteX63" fmla="*/ 3834360 w 6884912"/>
              <a:gd name="connsiteY63" fmla="*/ 188992 h 1161397"/>
              <a:gd name="connsiteX64" fmla="*/ 3843715 w 6884912"/>
              <a:gd name="connsiteY64" fmla="*/ 188752 h 1161397"/>
              <a:gd name="connsiteX65" fmla="*/ 3842609 w 6884912"/>
              <a:gd name="connsiteY65" fmla="*/ 197386 h 1161397"/>
              <a:gd name="connsiteX66" fmla="*/ 3853961 w 6884912"/>
              <a:gd name="connsiteY66" fmla="*/ 213380 h 1161397"/>
              <a:gd name="connsiteX67" fmla="*/ 3907640 w 6884912"/>
              <a:gd name="connsiteY67" fmla="*/ 207568 h 1161397"/>
              <a:gd name="connsiteX68" fmla="*/ 3910449 w 6884912"/>
              <a:gd name="connsiteY68" fmla="*/ 197808 h 1161397"/>
              <a:gd name="connsiteX69" fmla="*/ 3917197 w 6884912"/>
              <a:gd name="connsiteY69" fmla="*/ 196121 h 1161397"/>
              <a:gd name="connsiteX70" fmla="*/ 3922400 w 6884912"/>
              <a:gd name="connsiteY70" fmla="*/ 205056 h 1161397"/>
              <a:gd name="connsiteX71" fmla="*/ 4013061 w 6884912"/>
              <a:gd name="connsiteY71" fmla="*/ 224874 h 1161397"/>
              <a:gd name="connsiteX72" fmla="*/ 4220717 w 6884912"/>
              <a:gd name="connsiteY72" fmla="*/ 192946 h 1161397"/>
              <a:gd name="connsiteX73" fmla="*/ 4228802 w 6884912"/>
              <a:gd name="connsiteY73" fmla="*/ 201468 h 1161397"/>
              <a:gd name="connsiteX74" fmla="*/ 4289361 w 6884912"/>
              <a:gd name="connsiteY74" fmla="*/ 196642 h 1161397"/>
              <a:gd name="connsiteX75" fmla="*/ 4498913 w 6884912"/>
              <a:gd name="connsiteY75" fmla="*/ 118915 h 1161397"/>
              <a:gd name="connsiteX76" fmla="*/ 4617330 w 6884912"/>
              <a:gd name="connsiteY76" fmla="*/ 111163 h 1161397"/>
              <a:gd name="connsiteX77" fmla="*/ 4659778 w 6884912"/>
              <a:gd name="connsiteY77" fmla="*/ 118219 h 1161397"/>
              <a:gd name="connsiteX78" fmla="*/ 4730870 w 6884912"/>
              <a:gd name="connsiteY78" fmla="*/ 129432 h 1161397"/>
              <a:gd name="connsiteX79" fmla="*/ 4844073 w 6884912"/>
              <a:gd name="connsiteY79" fmla="*/ 161768 h 1161397"/>
              <a:gd name="connsiteX80" fmla="*/ 4856454 w 6884912"/>
              <a:gd name="connsiteY80" fmla="*/ 130488 h 1161397"/>
              <a:gd name="connsiteX81" fmla="*/ 4920038 w 6884912"/>
              <a:gd name="connsiteY81" fmla="*/ 140418 h 1161397"/>
              <a:gd name="connsiteX82" fmla="*/ 5016639 w 6884912"/>
              <a:gd name="connsiteY82" fmla="*/ 158905 h 1161397"/>
              <a:gd name="connsiteX83" fmla="*/ 5072009 w 6884912"/>
              <a:gd name="connsiteY83" fmla="*/ 161502 h 1161397"/>
              <a:gd name="connsiteX84" fmla="*/ 5223626 w 6884912"/>
              <a:gd name="connsiteY84" fmla="*/ 177356 h 1161397"/>
              <a:gd name="connsiteX85" fmla="*/ 5375773 w 6884912"/>
              <a:gd name="connsiteY85" fmla="*/ 199913 h 1161397"/>
              <a:gd name="connsiteX86" fmla="*/ 5467502 w 6884912"/>
              <a:gd name="connsiteY86" fmla="*/ 250963 h 1161397"/>
              <a:gd name="connsiteX87" fmla="*/ 5592395 w 6884912"/>
              <a:gd name="connsiteY87" fmla="*/ 265434 h 1161397"/>
              <a:gd name="connsiteX88" fmla="*/ 5613532 w 6884912"/>
              <a:gd name="connsiteY88" fmla="*/ 273379 h 1161397"/>
              <a:gd name="connsiteX89" fmla="*/ 5642173 w 6884912"/>
              <a:gd name="connsiteY89" fmla="*/ 266904 h 1161397"/>
              <a:gd name="connsiteX90" fmla="*/ 5756910 w 6884912"/>
              <a:gd name="connsiteY90" fmla="*/ 239211 h 1161397"/>
              <a:gd name="connsiteX91" fmla="*/ 5846667 w 6884912"/>
              <a:gd name="connsiteY91" fmla="*/ 201786 h 1161397"/>
              <a:gd name="connsiteX92" fmla="*/ 5960732 w 6884912"/>
              <a:gd name="connsiteY92" fmla="*/ 220708 h 1161397"/>
              <a:gd name="connsiteX93" fmla="*/ 6029542 w 6884912"/>
              <a:gd name="connsiteY93" fmla="*/ 210339 h 1161397"/>
              <a:gd name="connsiteX94" fmla="*/ 6141123 w 6884912"/>
              <a:gd name="connsiteY94" fmla="*/ 159923 h 1161397"/>
              <a:gd name="connsiteX95" fmla="*/ 6290640 w 6884912"/>
              <a:gd name="connsiteY95" fmla="*/ 167441 h 1161397"/>
              <a:gd name="connsiteX96" fmla="*/ 6322806 w 6884912"/>
              <a:gd name="connsiteY96" fmla="*/ 213293 h 1161397"/>
              <a:gd name="connsiteX97" fmla="*/ 6380420 w 6884912"/>
              <a:gd name="connsiteY97" fmla="*/ 173195 h 1161397"/>
              <a:gd name="connsiteX98" fmla="*/ 6507891 w 6884912"/>
              <a:gd name="connsiteY98" fmla="*/ 118474 h 1161397"/>
              <a:gd name="connsiteX99" fmla="*/ 6571807 w 6884912"/>
              <a:gd name="connsiteY99" fmla="*/ 98636 h 1161397"/>
              <a:gd name="connsiteX100" fmla="*/ 6671880 w 6884912"/>
              <a:gd name="connsiteY100" fmla="*/ 82931 h 1161397"/>
              <a:gd name="connsiteX101" fmla="*/ 6702266 w 6884912"/>
              <a:gd name="connsiteY101" fmla="*/ 75470 h 1161397"/>
              <a:gd name="connsiteX102" fmla="*/ 6845802 w 6884912"/>
              <a:gd name="connsiteY102" fmla="*/ 24496 h 1161397"/>
              <a:gd name="connsiteX103" fmla="*/ 6884912 w 6884912"/>
              <a:gd name="connsiteY103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80081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58800 w 6884912"/>
              <a:gd name="connsiteY16" fmla="*/ 700004 h 1161397"/>
              <a:gd name="connsiteX17" fmla="*/ 1166947 w 6884912"/>
              <a:gd name="connsiteY17" fmla="*/ 700762 h 1161397"/>
              <a:gd name="connsiteX18" fmla="*/ 1178135 w 6884912"/>
              <a:gd name="connsiteY18" fmla="*/ 698631 h 1161397"/>
              <a:gd name="connsiteX19" fmla="*/ 1178301 w 6884912"/>
              <a:gd name="connsiteY19" fmla="*/ 698094 h 1161397"/>
              <a:gd name="connsiteX20" fmla="*/ 1188995 w 6884912"/>
              <a:gd name="connsiteY20" fmla="*/ 697048 h 1161397"/>
              <a:gd name="connsiteX21" fmla="*/ 1242716 w 6884912"/>
              <a:gd name="connsiteY21" fmla="*/ 698052 h 1161397"/>
              <a:gd name="connsiteX22" fmla="*/ 1299977 w 6884912"/>
              <a:gd name="connsiteY22" fmla="*/ 639196 h 1161397"/>
              <a:gd name="connsiteX23" fmla="*/ 1326190 w 6884912"/>
              <a:gd name="connsiteY23" fmla="*/ 625955 h 1161397"/>
              <a:gd name="connsiteX24" fmla="*/ 1339600 w 6884912"/>
              <a:gd name="connsiteY24" fmla="*/ 616295 h 1161397"/>
              <a:gd name="connsiteX25" fmla="*/ 1340054 w 6884912"/>
              <a:gd name="connsiteY25" fmla="*/ 614022 h 1161397"/>
              <a:gd name="connsiteX26" fmla="*/ 1391606 w 6884912"/>
              <a:gd name="connsiteY26" fmla="*/ 615229 h 1161397"/>
              <a:gd name="connsiteX27" fmla="*/ 1397565 w 6884912"/>
              <a:gd name="connsiteY27" fmla="*/ 611490 h 1161397"/>
              <a:gd name="connsiteX28" fmla="*/ 1432302 w 6884912"/>
              <a:gd name="connsiteY28" fmla="*/ 617267 h 1161397"/>
              <a:gd name="connsiteX29" fmla="*/ 1449644 w 6884912"/>
              <a:gd name="connsiteY29" fmla="*/ 617591 h 1161397"/>
              <a:gd name="connsiteX30" fmla="*/ 1455793 w 6884912"/>
              <a:gd name="connsiteY30" fmla="*/ 623174 h 1161397"/>
              <a:gd name="connsiteX31" fmla="*/ 1480758 w 6884912"/>
              <a:gd name="connsiteY31" fmla="*/ 620863 h 1161397"/>
              <a:gd name="connsiteX32" fmla="*/ 1483154 w 6884912"/>
              <a:gd name="connsiteY32" fmla="*/ 618527 h 1161397"/>
              <a:gd name="connsiteX33" fmla="*/ 1505495 w 6884912"/>
              <a:gd name="connsiteY33" fmla="*/ 624325 h 1161397"/>
              <a:gd name="connsiteX34" fmla="*/ 1526340 w 6884912"/>
              <a:gd name="connsiteY34" fmla="*/ 638496 h 1161397"/>
              <a:gd name="connsiteX35" fmla="*/ 1731986 w 6884912"/>
              <a:gd name="connsiteY35" fmla="*/ 589682 h 1161397"/>
              <a:gd name="connsiteX36" fmla="*/ 1927935 w 6884912"/>
              <a:gd name="connsiteY36" fmla="*/ 628540 h 1161397"/>
              <a:gd name="connsiteX37" fmla="*/ 2039075 w 6884912"/>
              <a:gd name="connsiteY37" fmla="*/ 599964 h 1161397"/>
              <a:gd name="connsiteX38" fmla="*/ 2066980 w 6884912"/>
              <a:gd name="connsiteY38" fmla="*/ 550413 h 1161397"/>
              <a:gd name="connsiteX39" fmla="*/ 2352236 w 6884912"/>
              <a:gd name="connsiteY39" fmla="*/ 519602 h 1161397"/>
              <a:gd name="connsiteX40" fmla="*/ 2420791 w 6884912"/>
              <a:gd name="connsiteY40" fmla="*/ 492826 h 1161397"/>
              <a:gd name="connsiteX41" fmla="*/ 2489932 w 6884912"/>
              <a:gd name="connsiteY41" fmla="*/ 507864 h 1161397"/>
              <a:gd name="connsiteX42" fmla="*/ 2512917 w 6884912"/>
              <a:gd name="connsiteY42" fmla="*/ 489127 h 1161397"/>
              <a:gd name="connsiteX43" fmla="*/ 2516783 w 6884912"/>
              <a:gd name="connsiteY43" fmla="*/ 485473 h 1161397"/>
              <a:gd name="connsiteX44" fmla="*/ 2534360 w 6884912"/>
              <a:gd name="connsiteY44" fmla="*/ 480064 h 1161397"/>
              <a:gd name="connsiteX45" fmla="*/ 2536691 w 6884912"/>
              <a:gd name="connsiteY45" fmla="*/ 467018 h 1161397"/>
              <a:gd name="connsiteX46" fmla="*/ 2561265 w 6884912"/>
              <a:gd name="connsiteY46" fmla="*/ 450623 h 1161397"/>
              <a:gd name="connsiteX47" fmla="*/ 2594349 w 6884912"/>
              <a:gd name="connsiteY47" fmla="*/ 443884 h 1161397"/>
              <a:gd name="connsiteX48" fmla="*/ 2754324 w 6884912"/>
              <a:gd name="connsiteY48" fmla="*/ 424766 h 1161397"/>
              <a:gd name="connsiteX49" fmla="*/ 2848470 w 6884912"/>
              <a:gd name="connsiteY49" fmla="*/ 405966 h 1161397"/>
              <a:gd name="connsiteX50" fmla="*/ 2881772 w 6884912"/>
              <a:gd name="connsiteY50" fmla="*/ 387260 h 1161397"/>
              <a:gd name="connsiteX51" fmla="*/ 2929932 w 6884912"/>
              <a:gd name="connsiteY51" fmla="*/ 368912 h 1161397"/>
              <a:gd name="connsiteX52" fmla="*/ 3013020 w 6884912"/>
              <a:gd name="connsiteY52" fmla="*/ 327578 h 1161397"/>
              <a:gd name="connsiteX53" fmla="*/ 3222191 w 6884912"/>
              <a:gd name="connsiteY53" fmla="*/ 307887 h 1161397"/>
              <a:gd name="connsiteX54" fmla="*/ 3227953 w 6884912"/>
              <a:gd name="connsiteY54" fmla="*/ 297650 h 1161397"/>
              <a:gd name="connsiteX55" fmla="*/ 3510042 w 6884912"/>
              <a:gd name="connsiteY55" fmla="*/ 311820 h 1161397"/>
              <a:gd name="connsiteX56" fmla="*/ 3626773 w 6884912"/>
              <a:gd name="connsiteY56" fmla="*/ 290452 h 1161397"/>
              <a:gd name="connsiteX57" fmla="*/ 3666217 w 6884912"/>
              <a:gd name="connsiteY57" fmla="*/ 273255 h 1161397"/>
              <a:gd name="connsiteX58" fmla="*/ 3732427 w 6884912"/>
              <a:gd name="connsiteY58" fmla="*/ 245039 h 1161397"/>
              <a:gd name="connsiteX59" fmla="*/ 3777022 w 6884912"/>
              <a:gd name="connsiteY59" fmla="*/ 200276 h 1161397"/>
              <a:gd name="connsiteX60" fmla="*/ 3791246 w 6884912"/>
              <a:gd name="connsiteY60" fmla="*/ 189996 h 1161397"/>
              <a:gd name="connsiteX61" fmla="*/ 3819864 w 6884912"/>
              <a:gd name="connsiteY61" fmla="*/ 194605 h 1161397"/>
              <a:gd name="connsiteX62" fmla="*/ 3830398 w 6884912"/>
              <a:gd name="connsiteY62" fmla="*/ 188383 h 1161397"/>
              <a:gd name="connsiteX63" fmla="*/ 3834360 w 6884912"/>
              <a:gd name="connsiteY63" fmla="*/ 188992 h 1161397"/>
              <a:gd name="connsiteX64" fmla="*/ 3843715 w 6884912"/>
              <a:gd name="connsiteY64" fmla="*/ 188752 h 1161397"/>
              <a:gd name="connsiteX65" fmla="*/ 3842609 w 6884912"/>
              <a:gd name="connsiteY65" fmla="*/ 197386 h 1161397"/>
              <a:gd name="connsiteX66" fmla="*/ 3853961 w 6884912"/>
              <a:gd name="connsiteY66" fmla="*/ 213380 h 1161397"/>
              <a:gd name="connsiteX67" fmla="*/ 3907640 w 6884912"/>
              <a:gd name="connsiteY67" fmla="*/ 207568 h 1161397"/>
              <a:gd name="connsiteX68" fmla="*/ 3910449 w 6884912"/>
              <a:gd name="connsiteY68" fmla="*/ 197808 h 1161397"/>
              <a:gd name="connsiteX69" fmla="*/ 3917197 w 6884912"/>
              <a:gd name="connsiteY69" fmla="*/ 196121 h 1161397"/>
              <a:gd name="connsiteX70" fmla="*/ 3922400 w 6884912"/>
              <a:gd name="connsiteY70" fmla="*/ 205056 h 1161397"/>
              <a:gd name="connsiteX71" fmla="*/ 4013061 w 6884912"/>
              <a:gd name="connsiteY71" fmla="*/ 224874 h 1161397"/>
              <a:gd name="connsiteX72" fmla="*/ 4220717 w 6884912"/>
              <a:gd name="connsiteY72" fmla="*/ 192946 h 1161397"/>
              <a:gd name="connsiteX73" fmla="*/ 4228802 w 6884912"/>
              <a:gd name="connsiteY73" fmla="*/ 201468 h 1161397"/>
              <a:gd name="connsiteX74" fmla="*/ 4289361 w 6884912"/>
              <a:gd name="connsiteY74" fmla="*/ 196642 h 1161397"/>
              <a:gd name="connsiteX75" fmla="*/ 4498913 w 6884912"/>
              <a:gd name="connsiteY75" fmla="*/ 118915 h 1161397"/>
              <a:gd name="connsiteX76" fmla="*/ 4617330 w 6884912"/>
              <a:gd name="connsiteY76" fmla="*/ 111163 h 1161397"/>
              <a:gd name="connsiteX77" fmla="*/ 4659778 w 6884912"/>
              <a:gd name="connsiteY77" fmla="*/ 118219 h 1161397"/>
              <a:gd name="connsiteX78" fmla="*/ 4730870 w 6884912"/>
              <a:gd name="connsiteY78" fmla="*/ 129432 h 1161397"/>
              <a:gd name="connsiteX79" fmla="*/ 4844073 w 6884912"/>
              <a:gd name="connsiteY79" fmla="*/ 161768 h 1161397"/>
              <a:gd name="connsiteX80" fmla="*/ 4856454 w 6884912"/>
              <a:gd name="connsiteY80" fmla="*/ 130488 h 1161397"/>
              <a:gd name="connsiteX81" fmla="*/ 4920038 w 6884912"/>
              <a:gd name="connsiteY81" fmla="*/ 140418 h 1161397"/>
              <a:gd name="connsiteX82" fmla="*/ 5016639 w 6884912"/>
              <a:gd name="connsiteY82" fmla="*/ 158905 h 1161397"/>
              <a:gd name="connsiteX83" fmla="*/ 5072009 w 6884912"/>
              <a:gd name="connsiteY83" fmla="*/ 161502 h 1161397"/>
              <a:gd name="connsiteX84" fmla="*/ 5223626 w 6884912"/>
              <a:gd name="connsiteY84" fmla="*/ 177356 h 1161397"/>
              <a:gd name="connsiteX85" fmla="*/ 5375773 w 6884912"/>
              <a:gd name="connsiteY85" fmla="*/ 199913 h 1161397"/>
              <a:gd name="connsiteX86" fmla="*/ 5467502 w 6884912"/>
              <a:gd name="connsiteY86" fmla="*/ 250963 h 1161397"/>
              <a:gd name="connsiteX87" fmla="*/ 5592395 w 6884912"/>
              <a:gd name="connsiteY87" fmla="*/ 265434 h 1161397"/>
              <a:gd name="connsiteX88" fmla="*/ 5613532 w 6884912"/>
              <a:gd name="connsiteY88" fmla="*/ 273379 h 1161397"/>
              <a:gd name="connsiteX89" fmla="*/ 5642173 w 6884912"/>
              <a:gd name="connsiteY89" fmla="*/ 266904 h 1161397"/>
              <a:gd name="connsiteX90" fmla="*/ 5756910 w 6884912"/>
              <a:gd name="connsiteY90" fmla="*/ 239211 h 1161397"/>
              <a:gd name="connsiteX91" fmla="*/ 5846667 w 6884912"/>
              <a:gd name="connsiteY91" fmla="*/ 201786 h 1161397"/>
              <a:gd name="connsiteX92" fmla="*/ 5960732 w 6884912"/>
              <a:gd name="connsiteY92" fmla="*/ 220708 h 1161397"/>
              <a:gd name="connsiteX93" fmla="*/ 6029542 w 6884912"/>
              <a:gd name="connsiteY93" fmla="*/ 210339 h 1161397"/>
              <a:gd name="connsiteX94" fmla="*/ 6141123 w 6884912"/>
              <a:gd name="connsiteY94" fmla="*/ 159923 h 1161397"/>
              <a:gd name="connsiteX95" fmla="*/ 6290640 w 6884912"/>
              <a:gd name="connsiteY95" fmla="*/ 167441 h 1161397"/>
              <a:gd name="connsiteX96" fmla="*/ 6322806 w 6884912"/>
              <a:gd name="connsiteY96" fmla="*/ 213293 h 1161397"/>
              <a:gd name="connsiteX97" fmla="*/ 6380420 w 6884912"/>
              <a:gd name="connsiteY97" fmla="*/ 173195 h 1161397"/>
              <a:gd name="connsiteX98" fmla="*/ 6507891 w 6884912"/>
              <a:gd name="connsiteY98" fmla="*/ 118474 h 1161397"/>
              <a:gd name="connsiteX99" fmla="*/ 6571807 w 6884912"/>
              <a:gd name="connsiteY99" fmla="*/ 98636 h 1161397"/>
              <a:gd name="connsiteX100" fmla="*/ 6671880 w 6884912"/>
              <a:gd name="connsiteY100" fmla="*/ 82931 h 1161397"/>
              <a:gd name="connsiteX101" fmla="*/ 6702266 w 6884912"/>
              <a:gd name="connsiteY101" fmla="*/ 75470 h 1161397"/>
              <a:gd name="connsiteX102" fmla="*/ 6845802 w 6884912"/>
              <a:gd name="connsiteY102" fmla="*/ 24496 h 1161397"/>
              <a:gd name="connsiteX103" fmla="*/ 6884912 w 6884912"/>
              <a:gd name="connsiteY103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58800 w 6884912"/>
              <a:gd name="connsiteY16" fmla="*/ 700004 h 1161397"/>
              <a:gd name="connsiteX17" fmla="*/ 1166947 w 6884912"/>
              <a:gd name="connsiteY17" fmla="*/ 700762 h 1161397"/>
              <a:gd name="connsiteX18" fmla="*/ 1178135 w 6884912"/>
              <a:gd name="connsiteY18" fmla="*/ 698631 h 1161397"/>
              <a:gd name="connsiteX19" fmla="*/ 1178301 w 6884912"/>
              <a:gd name="connsiteY19" fmla="*/ 698094 h 1161397"/>
              <a:gd name="connsiteX20" fmla="*/ 1188995 w 6884912"/>
              <a:gd name="connsiteY20" fmla="*/ 697048 h 1161397"/>
              <a:gd name="connsiteX21" fmla="*/ 1242716 w 6884912"/>
              <a:gd name="connsiteY21" fmla="*/ 698052 h 1161397"/>
              <a:gd name="connsiteX22" fmla="*/ 1299977 w 6884912"/>
              <a:gd name="connsiteY22" fmla="*/ 639196 h 1161397"/>
              <a:gd name="connsiteX23" fmla="*/ 1326190 w 6884912"/>
              <a:gd name="connsiteY23" fmla="*/ 625955 h 1161397"/>
              <a:gd name="connsiteX24" fmla="*/ 1339600 w 6884912"/>
              <a:gd name="connsiteY24" fmla="*/ 616295 h 1161397"/>
              <a:gd name="connsiteX25" fmla="*/ 1340054 w 6884912"/>
              <a:gd name="connsiteY25" fmla="*/ 614022 h 1161397"/>
              <a:gd name="connsiteX26" fmla="*/ 1391606 w 6884912"/>
              <a:gd name="connsiteY26" fmla="*/ 615229 h 1161397"/>
              <a:gd name="connsiteX27" fmla="*/ 1397565 w 6884912"/>
              <a:gd name="connsiteY27" fmla="*/ 611490 h 1161397"/>
              <a:gd name="connsiteX28" fmla="*/ 1432302 w 6884912"/>
              <a:gd name="connsiteY28" fmla="*/ 617267 h 1161397"/>
              <a:gd name="connsiteX29" fmla="*/ 1449644 w 6884912"/>
              <a:gd name="connsiteY29" fmla="*/ 617591 h 1161397"/>
              <a:gd name="connsiteX30" fmla="*/ 1455793 w 6884912"/>
              <a:gd name="connsiteY30" fmla="*/ 623174 h 1161397"/>
              <a:gd name="connsiteX31" fmla="*/ 1480758 w 6884912"/>
              <a:gd name="connsiteY31" fmla="*/ 620863 h 1161397"/>
              <a:gd name="connsiteX32" fmla="*/ 1483154 w 6884912"/>
              <a:gd name="connsiteY32" fmla="*/ 618527 h 1161397"/>
              <a:gd name="connsiteX33" fmla="*/ 1505495 w 6884912"/>
              <a:gd name="connsiteY33" fmla="*/ 624325 h 1161397"/>
              <a:gd name="connsiteX34" fmla="*/ 1526340 w 6884912"/>
              <a:gd name="connsiteY34" fmla="*/ 638496 h 1161397"/>
              <a:gd name="connsiteX35" fmla="*/ 1731986 w 6884912"/>
              <a:gd name="connsiteY35" fmla="*/ 589682 h 1161397"/>
              <a:gd name="connsiteX36" fmla="*/ 1927935 w 6884912"/>
              <a:gd name="connsiteY36" fmla="*/ 628540 h 1161397"/>
              <a:gd name="connsiteX37" fmla="*/ 2039075 w 6884912"/>
              <a:gd name="connsiteY37" fmla="*/ 599964 h 1161397"/>
              <a:gd name="connsiteX38" fmla="*/ 2066980 w 6884912"/>
              <a:gd name="connsiteY38" fmla="*/ 550413 h 1161397"/>
              <a:gd name="connsiteX39" fmla="*/ 2352236 w 6884912"/>
              <a:gd name="connsiteY39" fmla="*/ 519602 h 1161397"/>
              <a:gd name="connsiteX40" fmla="*/ 2420791 w 6884912"/>
              <a:gd name="connsiteY40" fmla="*/ 492826 h 1161397"/>
              <a:gd name="connsiteX41" fmla="*/ 2489932 w 6884912"/>
              <a:gd name="connsiteY41" fmla="*/ 507864 h 1161397"/>
              <a:gd name="connsiteX42" fmla="*/ 2512917 w 6884912"/>
              <a:gd name="connsiteY42" fmla="*/ 489127 h 1161397"/>
              <a:gd name="connsiteX43" fmla="*/ 2516783 w 6884912"/>
              <a:gd name="connsiteY43" fmla="*/ 485473 h 1161397"/>
              <a:gd name="connsiteX44" fmla="*/ 2534360 w 6884912"/>
              <a:gd name="connsiteY44" fmla="*/ 480064 h 1161397"/>
              <a:gd name="connsiteX45" fmla="*/ 2536691 w 6884912"/>
              <a:gd name="connsiteY45" fmla="*/ 467018 h 1161397"/>
              <a:gd name="connsiteX46" fmla="*/ 2561265 w 6884912"/>
              <a:gd name="connsiteY46" fmla="*/ 450623 h 1161397"/>
              <a:gd name="connsiteX47" fmla="*/ 2594349 w 6884912"/>
              <a:gd name="connsiteY47" fmla="*/ 443884 h 1161397"/>
              <a:gd name="connsiteX48" fmla="*/ 2754324 w 6884912"/>
              <a:gd name="connsiteY48" fmla="*/ 424766 h 1161397"/>
              <a:gd name="connsiteX49" fmla="*/ 2848470 w 6884912"/>
              <a:gd name="connsiteY49" fmla="*/ 405966 h 1161397"/>
              <a:gd name="connsiteX50" fmla="*/ 2881772 w 6884912"/>
              <a:gd name="connsiteY50" fmla="*/ 387260 h 1161397"/>
              <a:gd name="connsiteX51" fmla="*/ 2929932 w 6884912"/>
              <a:gd name="connsiteY51" fmla="*/ 368912 h 1161397"/>
              <a:gd name="connsiteX52" fmla="*/ 3013020 w 6884912"/>
              <a:gd name="connsiteY52" fmla="*/ 327578 h 1161397"/>
              <a:gd name="connsiteX53" fmla="*/ 3222191 w 6884912"/>
              <a:gd name="connsiteY53" fmla="*/ 307887 h 1161397"/>
              <a:gd name="connsiteX54" fmla="*/ 3227953 w 6884912"/>
              <a:gd name="connsiteY54" fmla="*/ 297650 h 1161397"/>
              <a:gd name="connsiteX55" fmla="*/ 3510042 w 6884912"/>
              <a:gd name="connsiteY55" fmla="*/ 311820 h 1161397"/>
              <a:gd name="connsiteX56" fmla="*/ 3626773 w 6884912"/>
              <a:gd name="connsiteY56" fmla="*/ 290452 h 1161397"/>
              <a:gd name="connsiteX57" fmla="*/ 3666217 w 6884912"/>
              <a:gd name="connsiteY57" fmla="*/ 273255 h 1161397"/>
              <a:gd name="connsiteX58" fmla="*/ 3732427 w 6884912"/>
              <a:gd name="connsiteY58" fmla="*/ 245039 h 1161397"/>
              <a:gd name="connsiteX59" fmla="*/ 3777022 w 6884912"/>
              <a:gd name="connsiteY59" fmla="*/ 200276 h 1161397"/>
              <a:gd name="connsiteX60" fmla="*/ 3791246 w 6884912"/>
              <a:gd name="connsiteY60" fmla="*/ 189996 h 1161397"/>
              <a:gd name="connsiteX61" fmla="*/ 3819864 w 6884912"/>
              <a:gd name="connsiteY61" fmla="*/ 194605 h 1161397"/>
              <a:gd name="connsiteX62" fmla="*/ 3830398 w 6884912"/>
              <a:gd name="connsiteY62" fmla="*/ 188383 h 1161397"/>
              <a:gd name="connsiteX63" fmla="*/ 3834360 w 6884912"/>
              <a:gd name="connsiteY63" fmla="*/ 188992 h 1161397"/>
              <a:gd name="connsiteX64" fmla="*/ 3843715 w 6884912"/>
              <a:gd name="connsiteY64" fmla="*/ 188752 h 1161397"/>
              <a:gd name="connsiteX65" fmla="*/ 3842609 w 6884912"/>
              <a:gd name="connsiteY65" fmla="*/ 197386 h 1161397"/>
              <a:gd name="connsiteX66" fmla="*/ 3853961 w 6884912"/>
              <a:gd name="connsiteY66" fmla="*/ 213380 h 1161397"/>
              <a:gd name="connsiteX67" fmla="*/ 3907640 w 6884912"/>
              <a:gd name="connsiteY67" fmla="*/ 207568 h 1161397"/>
              <a:gd name="connsiteX68" fmla="*/ 3910449 w 6884912"/>
              <a:gd name="connsiteY68" fmla="*/ 197808 h 1161397"/>
              <a:gd name="connsiteX69" fmla="*/ 3917197 w 6884912"/>
              <a:gd name="connsiteY69" fmla="*/ 196121 h 1161397"/>
              <a:gd name="connsiteX70" fmla="*/ 3922400 w 6884912"/>
              <a:gd name="connsiteY70" fmla="*/ 205056 h 1161397"/>
              <a:gd name="connsiteX71" fmla="*/ 4013061 w 6884912"/>
              <a:gd name="connsiteY71" fmla="*/ 224874 h 1161397"/>
              <a:gd name="connsiteX72" fmla="*/ 4220717 w 6884912"/>
              <a:gd name="connsiteY72" fmla="*/ 192946 h 1161397"/>
              <a:gd name="connsiteX73" fmla="*/ 4228802 w 6884912"/>
              <a:gd name="connsiteY73" fmla="*/ 201468 h 1161397"/>
              <a:gd name="connsiteX74" fmla="*/ 4289361 w 6884912"/>
              <a:gd name="connsiteY74" fmla="*/ 196642 h 1161397"/>
              <a:gd name="connsiteX75" fmla="*/ 4498913 w 6884912"/>
              <a:gd name="connsiteY75" fmla="*/ 118915 h 1161397"/>
              <a:gd name="connsiteX76" fmla="*/ 4617330 w 6884912"/>
              <a:gd name="connsiteY76" fmla="*/ 111163 h 1161397"/>
              <a:gd name="connsiteX77" fmla="*/ 4659778 w 6884912"/>
              <a:gd name="connsiteY77" fmla="*/ 118219 h 1161397"/>
              <a:gd name="connsiteX78" fmla="*/ 4730870 w 6884912"/>
              <a:gd name="connsiteY78" fmla="*/ 129432 h 1161397"/>
              <a:gd name="connsiteX79" fmla="*/ 4844073 w 6884912"/>
              <a:gd name="connsiteY79" fmla="*/ 161768 h 1161397"/>
              <a:gd name="connsiteX80" fmla="*/ 4856454 w 6884912"/>
              <a:gd name="connsiteY80" fmla="*/ 130488 h 1161397"/>
              <a:gd name="connsiteX81" fmla="*/ 4920038 w 6884912"/>
              <a:gd name="connsiteY81" fmla="*/ 140418 h 1161397"/>
              <a:gd name="connsiteX82" fmla="*/ 5016639 w 6884912"/>
              <a:gd name="connsiteY82" fmla="*/ 158905 h 1161397"/>
              <a:gd name="connsiteX83" fmla="*/ 5072009 w 6884912"/>
              <a:gd name="connsiteY83" fmla="*/ 161502 h 1161397"/>
              <a:gd name="connsiteX84" fmla="*/ 5223626 w 6884912"/>
              <a:gd name="connsiteY84" fmla="*/ 177356 h 1161397"/>
              <a:gd name="connsiteX85" fmla="*/ 5375773 w 6884912"/>
              <a:gd name="connsiteY85" fmla="*/ 199913 h 1161397"/>
              <a:gd name="connsiteX86" fmla="*/ 5467502 w 6884912"/>
              <a:gd name="connsiteY86" fmla="*/ 250963 h 1161397"/>
              <a:gd name="connsiteX87" fmla="*/ 5592395 w 6884912"/>
              <a:gd name="connsiteY87" fmla="*/ 265434 h 1161397"/>
              <a:gd name="connsiteX88" fmla="*/ 5613532 w 6884912"/>
              <a:gd name="connsiteY88" fmla="*/ 273379 h 1161397"/>
              <a:gd name="connsiteX89" fmla="*/ 5642173 w 6884912"/>
              <a:gd name="connsiteY89" fmla="*/ 266904 h 1161397"/>
              <a:gd name="connsiteX90" fmla="*/ 5756910 w 6884912"/>
              <a:gd name="connsiteY90" fmla="*/ 239211 h 1161397"/>
              <a:gd name="connsiteX91" fmla="*/ 5846667 w 6884912"/>
              <a:gd name="connsiteY91" fmla="*/ 201786 h 1161397"/>
              <a:gd name="connsiteX92" fmla="*/ 5960732 w 6884912"/>
              <a:gd name="connsiteY92" fmla="*/ 220708 h 1161397"/>
              <a:gd name="connsiteX93" fmla="*/ 6029542 w 6884912"/>
              <a:gd name="connsiteY93" fmla="*/ 210339 h 1161397"/>
              <a:gd name="connsiteX94" fmla="*/ 6141123 w 6884912"/>
              <a:gd name="connsiteY94" fmla="*/ 159923 h 1161397"/>
              <a:gd name="connsiteX95" fmla="*/ 6290640 w 6884912"/>
              <a:gd name="connsiteY95" fmla="*/ 167441 h 1161397"/>
              <a:gd name="connsiteX96" fmla="*/ 6322806 w 6884912"/>
              <a:gd name="connsiteY96" fmla="*/ 213293 h 1161397"/>
              <a:gd name="connsiteX97" fmla="*/ 6380420 w 6884912"/>
              <a:gd name="connsiteY97" fmla="*/ 173195 h 1161397"/>
              <a:gd name="connsiteX98" fmla="*/ 6507891 w 6884912"/>
              <a:gd name="connsiteY98" fmla="*/ 118474 h 1161397"/>
              <a:gd name="connsiteX99" fmla="*/ 6571807 w 6884912"/>
              <a:gd name="connsiteY99" fmla="*/ 98636 h 1161397"/>
              <a:gd name="connsiteX100" fmla="*/ 6671880 w 6884912"/>
              <a:gd name="connsiteY100" fmla="*/ 82931 h 1161397"/>
              <a:gd name="connsiteX101" fmla="*/ 6702266 w 6884912"/>
              <a:gd name="connsiteY101" fmla="*/ 75470 h 1161397"/>
              <a:gd name="connsiteX102" fmla="*/ 6845802 w 6884912"/>
              <a:gd name="connsiteY102" fmla="*/ 24496 h 1161397"/>
              <a:gd name="connsiteX103" fmla="*/ 6884912 w 6884912"/>
              <a:gd name="connsiteY103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58800 w 6884912"/>
              <a:gd name="connsiteY16" fmla="*/ 700004 h 1161397"/>
              <a:gd name="connsiteX17" fmla="*/ 1166947 w 6884912"/>
              <a:gd name="connsiteY17" fmla="*/ 700762 h 1161397"/>
              <a:gd name="connsiteX18" fmla="*/ 1178135 w 6884912"/>
              <a:gd name="connsiteY18" fmla="*/ 698631 h 1161397"/>
              <a:gd name="connsiteX19" fmla="*/ 1178301 w 6884912"/>
              <a:gd name="connsiteY19" fmla="*/ 698094 h 1161397"/>
              <a:gd name="connsiteX20" fmla="*/ 1242716 w 6884912"/>
              <a:gd name="connsiteY20" fmla="*/ 698052 h 1161397"/>
              <a:gd name="connsiteX21" fmla="*/ 1299977 w 6884912"/>
              <a:gd name="connsiteY21" fmla="*/ 639196 h 1161397"/>
              <a:gd name="connsiteX22" fmla="*/ 1326190 w 6884912"/>
              <a:gd name="connsiteY22" fmla="*/ 625955 h 1161397"/>
              <a:gd name="connsiteX23" fmla="*/ 1339600 w 6884912"/>
              <a:gd name="connsiteY23" fmla="*/ 616295 h 1161397"/>
              <a:gd name="connsiteX24" fmla="*/ 1340054 w 6884912"/>
              <a:gd name="connsiteY24" fmla="*/ 614022 h 1161397"/>
              <a:gd name="connsiteX25" fmla="*/ 1391606 w 6884912"/>
              <a:gd name="connsiteY25" fmla="*/ 615229 h 1161397"/>
              <a:gd name="connsiteX26" fmla="*/ 1397565 w 6884912"/>
              <a:gd name="connsiteY26" fmla="*/ 611490 h 1161397"/>
              <a:gd name="connsiteX27" fmla="*/ 1432302 w 6884912"/>
              <a:gd name="connsiteY27" fmla="*/ 617267 h 1161397"/>
              <a:gd name="connsiteX28" fmla="*/ 1449644 w 6884912"/>
              <a:gd name="connsiteY28" fmla="*/ 617591 h 1161397"/>
              <a:gd name="connsiteX29" fmla="*/ 1455793 w 6884912"/>
              <a:gd name="connsiteY29" fmla="*/ 623174 h 1161397"/>
              <a:gd name="connsiteX30" fmla="*/ 1480758 w 6884912"/>
              <a:gd name="connsiteY30" fmla="*/ 620863 h 1161397"/>
              <a:gd name="connsiteX31" fmla="*/ 1483154 w 6884912"/>
              <a:gd name="connsiteY31" fmla="*/ 618527 h 1161397"/>
              <a:gd name="connsiteX32" fmla="*/ 1505495 w 6884912"/>
              <a:gd name="connsiteY32" fmla="*/ 624325 h 1161397"/>
              <a:gd name="connsiteX33" fmla="*/ 1526340 w 6884912"/>
              <a:gd name="connsiteY33" fmla="*/ 638496 h 1161397"/>
              <a:gd name="connsiteX34" fmla="*/ 1731986 w 6884912"/>
              <a:gd name="connsiteY34" fmla="*/ 589682 h 1161397"/>
              <a:gd name="connsiteX35" fmla="*/ 1927935 w 6884912"/>
              <a:gd name="connsiteY35" fmla="*/ 628540 h 1161397"/>
              <a:gd name="connsiteX36" fmla="*/ 2039075 w 6884912"/>
              <a:gd name="connsiteY36" fmla="*/ 599964 h 1161397"/>
              <a:gd name="connsiteX37" fmla="*/ 2066980 w 6884912"/>
              <a:gd name="connsiteY37" fmla="*/ 550413 h 1161397"/>
              <a:gd name="connsiteX38" fmla="*/ 2352236 w 6884912"/>
              <a:gd name="connsiteY38" fmla="*/ 519602 h 1161397"/>
              <a:gd name="connsiteX39" fmla="*/ 2420791 w 6884912"/>
              <a:gd name="connsiteY39" fmla="*/ 492826 h 1161397"/>
              <a:gd name="connsiteX40" fmla="*/ 2489932 w 6884912"/>
              <a:gd name="connsiteY40" fmla="*/ 507864 h 1161397"/>
              <a:gd name="connsiteX41" fmla="*/ 2512917 w 6884912"/>
              <a:gd name="connsiteY41" fmla="*/ 489127 h 1161397"/>
              <a:gd name="connsiteX42" fmla="*/ 2516783 w 6884912"/>
              <a:gd name="connsiteY42" fmla="*/ 485473 h 1161397"/>
              <a:gd name="connsiteX43" fmla="*/ 2534360 w 6884912"/>
              <a:gd name="connsiteY43" fmla="*/ 480064 h 1161397"/>
              <a:gd name="connsiteX44" fmla="*/ 2536691 w 6884912"/>
              <a:gd name="connsiteY44" fmla="*/ 467018 h 1161397"/>
              <a:gd name="connsiteX45" fmla="*/ 2561265 w 6884912"/>
              <a:gd name="connsiteY45" fmla="*/ 450623 h 1161397"/>
              <a:gd name="connsiteX46" fmla="*/ 2594349 w 6884912"/>
              <a:gd name="connsiteY46" fmla="*/ 443884 h 1161397"/>
              <a:gd name="connsiteX47" fmla="*/ 2754324 w 6884912"/>
              <a:gd name="connsiteY47" fmla="*/ 424766 h 1161397"/>
              <a:gd name="connsiteX48" fmla="*/ 2848470 w 6884912"/>
              <a:gd name="connsiteY48" fmla="*/ 405966 h 1161397"/>
              <a:gd name="connsiteX49" fmla="*/ 2881772 w 6884912"/>
              <a:gd name="connsiteY49" fmla="*/ 387260 h 1161397"/>
              <a:gd name="connsiteX50" fmla="*/ 2929932 w 6884912"/>
              <a:gd name="connsiteY50" fmla="*/ 368912 h 1161397"/>
              <a:gd name="connsiteX51" fmla="*/ 3013020 w 6884912"/>
              <a:gd name="connsiteY51" fmla="*/ 327578 h 1161397"/>
              <a:gd name="connsiteX52" fmla="*/ 3222191 w 6884912"/>
              <a:gd name="connsiteY52" fmla="*/ 307887 h 1161397"/>
              <a:gd name="connsiteX53" fmla="*/ 3227953 w 6884912"/>
              <a:gd name="connsiteY53" fmla="*/ 297650 h 1161397"/>
              <a:gd name="connsiteX54" fmla="*/ 3510042 w 6884912"/>
              <a:gd name="connsiteY54" fmla="*/ 311820 h 1161397"/>
              <a:gd name="connsiteX55" fmla="*/ 3626773 w 6884912"/>
              <a:gd name="connsiteY55" fmla="*/ 290452 h 1161397"/>
              <a:gd name="connsiteX56" fmla="*/ 3666217 w 6884912"/>
              <a:gd name="connsiteY56" fmla="*/ 273255 h 1161397"/>
              <a:gd name="connsiteX57" fmla="*/ 3732427 w 6884912"/>
              <a:gd name="connsiteY57" fmla="*/ 245039 h 1161397"/>
              <a:gd name="connsiteX58" fmla="*/ 3777022 w 6884912"/>
              <a:gd name="connsiteY58" fmla="*/ 200276 h 1161397"/>
              <a:gd name="connsiteX59" fmla="*/ 3791246 w 6884912"/>
              <a:gd name="connsiteY59" fmla="*/ 189996 h 1161397"/>
              <a:gd name="connsiteX60" fmla="*/ 3819864 w 6884912"/>
              <a:gd name="connsiteY60" fmla="*/ 194605 h 1161397"/>
              <a:gd name="connsiteX61" fmla="*/ 3830398 w 6884912"/>
              <a:gd name="connsiteY61" fmla="*/ 188383 h 1161397"/>
              <a:gd name="connsiteX62" fmla="*/ 3834360 w 6884912"/>
              <a:gd name="connsiteY62" fmla="*/ 188992 h 1161397"/>
              <a:gd name="connsiteX63" fmla="*/ 3843715 w 6884912"/>
              <a:gd name="connsiteY63" fmla="*/ 188752 h 1161397"/>
              <a:gd name="connsiteX64" fmla="*/ 3842609 w 6884912"/>
              <a:gd name="connsiteY64" fmla="*/ 197386 h 1161397"/>
              <a:gd name="connsiteX65" fmla="*/ 3853961 w 6884912"/>
              <a:gd name="connsiteY65" fmla="*/ 213380 h 1161397"/>
              <a:gd name="connsiteX66" fmla="*/ 3907640 w 6884912"/>
              <a:gd name="connsiteY66" fmla="*/ 207568 h 1161397"/>
              <a:gd name="connsiteX67" fmla="*/ 3910449 w 6884912"/>
              <a:gd name="connsiteY67" fmla="*/ 197808 h 1161397"/>
              <a:gd name="connsiteX68" fmla="*/ 3917197 w 6884912"/>
              <a:gd name="connsiteY68" fmla="*/ 196121 h 1161397"/>
              <a:gd name="connsiteX69" fmla="*/ 3922400 w 6884912"/>
              <a:gd name="connsiteY69" fmla="*/ 205056 h 1161397"/>
              <a:gd name="connsiteX70" fmla="*/ 4013061 w 6884912"/>
              <a:gd name="connsiteY70" fmla="*/ 224874 h 1161397"/>
              <a:gd name="connsiteX71" fmla="*/ 4220717 w 6884912"/>
              <a:gd name="connsiteY71" fmla="*/ 192946 h 1161397"/>
              <a:gd name="connsiteX72" fmla="*/ 4228802 w 6884912"/>
              <a:gd name="connsiteY72" fmla="*/ 201468 h 1161397"/>
              <a:gd name="connsiteX73" fmla="*/ 4289361 w 6884912"/>
              <a:gd name="connsiteY73" fmla="*/ 196642 h 1161397"/>
              <a:gd name="connsiteX74" fmla="*/ 4498913 w 6884912"/>
              <a:gd name="connsiteY74" fmla="*/ 118915 h 1161397"/>
              <a:gd name="connsiteX75" fmla="*/ 4617330 w 6884912"/>
              <a:gd name="connsiteY75" fmla="*/ 111163 h 1161397"/>
              <a:gd name="connsiteX76" fmla="*/ 4659778 w 6884912"/>
              <a:gd name="connsiteY76" fmla="*/ 118219 h 1161397"/>
              <a:gd name="connsiteX77" fmla="*/ 4730870 w 6884912"/>
              <a:gd name="connsiteY77" fmla="*/ 129432 h 1161397"/>
              <a:gd name="connsiteX78" fmla="*/ 4844073 w 6884912"/>
              <a:gd name="connsiteY78" fmla="*/ 161768 h 1161397"/>
              <a:gd name="connsiteX79" fmla="*/ 4856454 w 6884912"/>
              <a:gd name="connsiteY79" fmla="*/ 130488 h 1161397"/>
              <a:gd name="connsiteX80" fmla="*/ 4920038 w 6884912"/>
              <a:gd name="connsiteY80" fmla="*/ 140418 h 1161397"/>
              <a:gd name="connsiteX81" fmla="*/ 5016639 w 6884912"/>
              <a:gd name="connsiteY81" fmla="*/ 158905 h 1161397"/>
              <a:gd name="connsiteX82" fmla="*/ 5072009 w 6884912"/>
              <a:gd name="connsiteY82" fmla="*/ 161502 h 1161397"/>
              <a:gd name="connsiteX83" fmla="*/ 5223626 w 6884912"/>
              <a:gd name="connsiteY83" fmla="*/ 177356 h 1161397"/>
              <a:gd name="connsiteX84" fmla="*/ 5375773 w 6884912"/>
              <a:gd name="connsiteY84" fmla="*/ 199913 h 1161397"/>
              <a:gd name="connsiteX85" fmla="*/ 5467502 w 6884912"/>
              <a:gd name="connsiteY85" fmla="*/ 250963 h 1161397"/>
              <a:gd name="connsiteX86" fmla="*/ 5592395 w 6884912"/>
              <a:gd name="connsiteY86" fmla="*/ 265434 h 1161397"/>
              <a:gd name="connsiteX87" fmla="*/ 5613532 w 6884912"/>
              <a:gd name="connsiteY87" fmla="*/ 273379 h 1161397"/>
              <a:gd name="connsiteX88" fmla="*/ 5642173 w 6884912"/>
              <a:gd name="connsiteY88" fmla="*/ 266904 h 1161397"/>
              <a:gd name="connsiteX89" fmla="*/ 5756910 w 6884912"/>
              <a:gd name="connsiteY89" fmla="*/ 239211 h 1161397"/>
              <a:gd name="connsiteX90" fmla="*/ 5846667 w 6884912"/>
              <a:gd name="connsiteY90" fmla="*/ 201786 h 1161397"/>
              <a:gd name="connsiteX91" fmla="*/ 5960732 w 6884912"/>
              <a:gd name="connsiteY91" fmla="*/ 220708 h 1161397"/>
              <a:gd name="connsiteX92" fmla="*/ 6029542 w 6884912"/>
              <a:gd name="connsiteY92" fmla="*/ 210339 h 1161397"/>
              <a:gd name="connsiteX93" fmla="*/ 6141123 w 6884912"/>
              <a:gd name="connsiteY93" fmla="*/ 159923 h 1161397"/>
              <a:gd name="connsiteX94" fmla="*/ 6290640 w 6884912"/>
              <a:gd name="connsiteY94" fmla="*/ 167441 h 1161397"/>
              <a:gd name="connsiteX95" fmla="*/ 6322806 w 6884912"/>
              <a:gd name="connsiteY95" fmla="*/ 213293 h 1161397"/>
              <a:gd name="connsiteX96" fmla="*/ 6380420 w 6884912"/>
              <a:gd name="connsiteY96" fmla="*/ 173195 h 1161397"/>
              <a:gd name="connsiteX97" fmla="*/ 6507891 w 6884912"/>
              <a:gd name="connsiteY97" fmla="*/ 118474 h 1161397"/>
              <a:gd name="connsiteX98" fmla="*/ 6571807 w 6884912"/>
              <a:gd name="connsiteY98" fmla="*/ 98636 h 1161397"/>
              <a:gd name="connsiteX99" fmla="*/ 6671880 w 6884912"/>
              <a:gd name="connsiteY99" fmla="*/ 82931 h 1161397"/>
              <a:gd name="connsiteX100" fmla="*/ 6702266 w 6884912"/>
              <a:gd name="connsiteY100" fmla="*/ 75470 h 1161397"/>
              <a:gd name="connsiteX101" fmla="*/ 6845802 w 6884912"/>
              <a:gd name="connsiteY101" fmla="*/ 24496 h 1161397"/>
              <a:gd name="connsiteX102" fmla="*/ 6884912 w 6884912"/>
              <a:gd name="connsiteY102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66947 w 6884912"/>
              <a:gd name="connsiteY16" fmla="*/ 700762 h 1161397"/>
              <a:gd name="connsiteX17" fmla="*/ 1178135 w 6884912"/>
              <a:gd name="connsiteY17" fmla="*/ 698631 h 1161397"/>
              <a:gd name="connsiteX18" fmla="*/ 1178301 w 6884912"/>
              <a:gd name="connsiteY18" fmla="*/ 698094 h 1161397"/>
              <a:gd name="connsiteX19" fmla="*/ 1242716 w 6884912"/>
              <a:gd name="connsiteY19" fmla="*/ 698052 h 1161397"/>
              <a:gd name="connsiteX20" fmla="*/ 1299977 w 6884912"/>
              <a:gd name="connsiteY20" fmla="*/ 639196 h 1161397"/>
              <a:gd name="connsiteX21" fmla="*/ 1326190 w 6884912"/>
              <a:gd name="connsiteY21" fmla="*/ 625955 h 1161397"/>
              <a:gd name="connsiteX22" fmla="*/ 1339600 w 6884912"/>
              <a:gd name="connsiteY22" fmla="*/ 616295 h 1161397"/>
              <a:gd name="connsiteX23" fmla="*/ 1340054 w 6884912"/>
              <a:gd name="connsiteY23" fmla="*/ 614022 h 1161397"/>
              <a:gd name="connsiteX24" fmla="*/ 1391606 w 6884912"/>
              <a:gd name="connsiteY24" fmla="*/ 615229 h 1161397"/>
              <a:gd name="connsiteX25" fmla="*/ 1397565 w 6884912"/>
              <a:gd name="connsiteY25" fmla="*/ 611490 h 1161397"/>
              <a:gd name="connsiteX26" fmla="*/ 1432302 w 6884912"/>
              <a:gd name="connsiteY26" fmla="*/ 617267 h 1161397"/>
              <a:gd name="connsiteX27" fmla="*/ 1449644 w 6884912"/>
              <a:gd name="connsiteY27" fmla="*/ 617591 h 1161397"/>
              <a:gd name="connsiteX28" fmla="*/ 1455793 w 6884912"/>
              <a:gd name="connsiteY28" fmla="*/ 623174 h 1161397"/>
              <a:gd name="connsiteX29" fmla="*/ 1480758 w 6884912"/>
              <a:gd name="connsiteY29" fmla="*/ 620863 h 1161397"/>
              <a:gd name="connsiteX30" fmla="*/ 1483154 w 6884912"/>
              <a:gd name="connsiteY30" fmla="*/ 618527 h 1161397"/>
              <a:gd name="connsiteX31" fmla="*/ 1505495 w 6884912"/>
              <a:gd name="connsiteY31" fmla="*/ 624325 h 1161397"/>
              <a:gd name="connsiteX32" fmla="*/ 1526340 w 6884912"/>
              <a:gd name="connsiteY32" fmla="*/ 638496 h 1161397"/>
              <a:gd name="connsiteX33" fmla="*/ 1731986 w 6884912"/>
              <a:gd name="connsiteY33" fmla="*/ 589682 h 1161397"/>
              <a:gd name="connsiteX34" fmla="*/ 1927935 w 6884912"/>
              <a:gd name="connsiteY34" fmla="*/ 628540 h 1161397"/>
              <a:gd name="connsiteX35" fmla="*/ 2039075 w 6884912"/>
              <a:gd name="connsiteY35" fmla="*/ 599964 h 1161397"/>
              <a:gd name="connsiteX36" fmla="*/ 2066980 w 6884912"/>
              <a:gd name="connsiteY36" fmla="*/ 550413 h 1161397"/>
              <a:gd name="connsiteX37" fmla="*/ 2352236 w 6884912"/>
              <a:gd name="connsiteY37" fmla="*/ 519602 h 1161397"/>
              <a:gd name="connsiteX38" fmla="*/ 2420791 w 6884912"/>
              <a:gd name="connsiteY38" fmla="*/ 492826 h 1161397"/>
              <a:gd name="connsiteX39" fmla="*/ 2489932 w 6884912"/>
              <a:gd name="connsiteY39" fmla="*/ 507864 h 1161397"/>
              <a:gd name="connsiteX40" fmla="*/ 2512917 w 6884912"/>
              <a:gd name="connsiteY40" fmla="*/ 489127 h 1161397"/>
              <a:gd name="connsiteX41" fmla="*/ 2516783 w 6884912"/>
              <a:gd name="connsiteY41" fmla="*/ 485473 h 1161397"/>
              <a:gd name="connsiteX42" fmla="*/ 2534360 w 6884912"/>
              <a:gd name="connsiteY42" fmla="*/ 480064 h 1161397"/>
              <a:gd name="connsiteX43" fmla="*/ 2536691 w 6884912"/>
              <a:gd name="connsiteY43" fmla="*/ 467018 h 1161397"/>
              <a:gd name="connsiteX44" fmla="*/ 2561265 w 6884912"/>
              <a:gd name="connsiteY44" fmla="*/ 450623 h 1161397"/>
              <a:gd name="connsiteX45" fmla="*/ 2594349 w 6884912"/>
              <a:gd name="connsiteY45" fmla="*/ 443884 h 1161397"/>
              <a:gd name="connsiteX46" fmla="*/ 2754324 w 6884912"/>
              <a:gd name="connsiteY46" fmla="*/ 424766 h 1161397"/>
              <a:gd name="connsiteX47" fmla="*/ 2848470 w 6884912"/>
              <a:gd name="connsiteY47" fmla="*/ 405966 h 1161397"/>
              <a:gd name="connsiteX48" fmla="*/ 2881772 w 6884912"/>
              <a:gd name="connsiteY48" fmla="*/ 387260 h 1161397"/>
              <a:gd name="connsiteX49" fmla="*/ 2929932 w 6884912"/>
              <a:gd name="connsiteY49" fmla="*/ 368912 h 1161397"/>
              <a:gd name="connsiteX50" fmla="*/ 3013020 w 6884912"/>
              <a:gd name="connsiteY50" fmla="*/ 327578 h 1161397"/>
              <a:gd name="connsiteX51" fmla="*/ 3222191 w 6884912"/>
              <a:gd name="connsiteY51" fmla="*/ 307887 h 1161397"/>
              <a:gd name="connsiteX52" fmla="*/ 3227953 w 6884912"/>
              <a:gd name="connsiteY52" fmla="*/ 297650 h 1161397"/>
              <a:gd name="connsiteX53" fmla="*/ 3510042 w 6884912"/>
              <a:gd name="connsiteY53" fmla="*/ 311820 h 1161397"/>
              <a:gd name="connsiteX54" fmla="*/ 3626773 w 6884912"/>
              <a:gd name="connsiteY54" fmla="*/ 290452 h 1161397"/>
              <a:gd name="connsiteX55" fmla="*/ 3666217 w 6884912"/>
              <a:gd name="connsiteY55" fmla="*/ 273255 h 1161397"/>
              <a:gd name="connsiteX56" fmla="*/ 3732427 w 6884912"/>
              <a:gd name="connsiteY56" fmla="*/ 245039 h 1161397"/>
              <a:gd name="connsiteX57" fmla="*/ 3777022 w 6884912"/>
              <a:gd name="connsiteY57" fmla="*/ 200276 h 1161397"/>
              <a:gd name="connsiteX58" fmla="*/ 3791246 w 6884912"/>
              <a:gd name="connsiteY58" fmla="*/ 189996 h 1161397"/>
              <a:gd name="connsiteX59" fmla="*/ 3819864 w 6884912"/>
              <a:gd name="connsiteY59" fmla="*/ 194605 h 1161397"/>
              <a:gd name="connsiteX60" fmla="*/ 3830398 w 6884912"/>
              <a:gd name="connsiteY60" fmla="*/ 188383 h 1161397"/>
              <a:gd name="connsiteX61" fmla="*/ 3834360 w 6884912"/>
              <a:gd name="connsiteY61" fmla="*/ 188992 h 1161397"/>
              <a:gd name="connsiteX62" fmla="*/ 3843715 w 6884912"/>
              <a:gd name="connsiteY62" fmla="*/ 188752 h 1161397"/>
              <a:gd name="connsiteX63" fmla="*/ 3842609 w 6884912"/>
              <a:gd name="connsiteY63" fmla="*/ 197386 h 1161397"/>
              <a:gd name="connsiteX64" fmla="*/ 3853961 w 6884912"/>
              <a:gd name="connsiteY64" fmla="*/ 213380 h 1161397"/>
              <a:gd name="connsiteX65" fmla="*/ 3907640 w 6884912"/>
              <a:gd name="connsiteY65" fmla="*/ 207568 h 1161397"/>
              <a:gd name="connsiteX66" fmla="*/ 3910449 w 6884912"/>
              <a:gd name="connsiteY66" fmla="*/ 197808 h 1161397"/>
              <a:gd name="connsiteX67" fmla="*/ 3917197 w 6884912"/>
              <a:gd name="connsiteY67" fmla="*/ 196121 h 1161397"/>
              <a:gd name="connsiteX68" fmla="*/ 3922400 w 6884912"/>
              <a:gd name="connsiteY68" fmla="*/ 205056 h 1161397"/>
              <a:gd name="connsiteX69" fmla="*/ 4013061 w 6884912"/>
              <a:gd name="connsiteY69" fmla="*/ 224874 h 1161397"/>
              <a:gd name="connsiteX70" fmla="*/ 4220717 w 6884912"/>
              <a:gd name="connsiteY70" fmla="*/ 192946 h 1161397"/>
              <a:gd name="connsiteX71" fmla="*/ 4228802 w 6884912"/>
              <a:gd name="connsiteY71" fmla="*/ 201468 h 1161397"/>
              <a:gd name="connsiteX72" fmla="*/ 4289361 w 6884912"/>
              <a:gd name="connsiteY72" fmla="*/ 196642 h 1161397"/>
              <a:gd name="connsiteX73" fmla="*/ 4498913 w 6884912"/>
              <a:gd name="connsiteY73" fmla="*/ 118915 h 1161397"/>
              <a:gd name="connsiteX74" fmla="*/ 4617330 w 6884912"/>
              <a:gd name="connsiteY74" fmla="*/ 111163 h 1161397"/>
              <a:gd name="connsiteX75" fmla="*/ 4659778 w 6884912"/>
              <a:gd name="connsiteY75" fmla="*/ 118219 h 1161397"/>
              <a:gd name="connsiteX76" fmla="*/ 4730870 w 6884912"/>
              <a:gd name="connsiteY76" fmla="*/ 129432 h 1161397"/>
              <a:gd name="connsiteX77" fmla="*/ 4844073 w 6884912"/>
              <a:gd name="connsiteY77" fmla="*/ 161768 h 1161397"/>
              <a:gd name="connsiteX78" fmla="*/ 4856454 w 6884912"/>
              <a:gd name="connsiteY78" fmla="*/ 130488 h 1161397"/>
              <a:gd name="connsiteX79" fmla="*/ 4920038 w 6884912"/>
              <a:gd name="connsiteY79" fmla="*/ 140418 h 1161397"/>
              <a:gd name="connsiteX80" fmla="*/ 5016639 w 6884912"/>
              <a:gd name="connsiteY80" fmla="*/ 158905 h 1161397"/>
              <a:gd name="connsiteX81" fmla="*/ 5072009 w 6884912"/>
              <a:gd name="connsiteY81" fmla="*/ 161502 h 1161397"/>
              <a:gd name="connsiteX82" fmla="*/ 5223626 w 6884912"/>
              <a:gd name="connsiteY82" fmla="*/ 177356 h 1161397"/>
              <a:gd name="connsiteX83" fmla="*/ 5375773 w 6884912"/>
              <a:gd name="connsiteY83" fmla="*/ 199913 h 1161397"/>
              <a:gd name="connsiteX84" fmla="*/ 5467502 w 6884912"/>
              <a:gd name="connsiteY84" fmla="*/ 250963 h 1161397"/>
              <a:gd name="connsiteX85" fmla="*/ 5592395 w 6884912"/>
              <a:gd name="connsiteY85" fmla="*/ 265434 h 1161397"/>
              <a:gd name="connsiteX86" fmla="*/ 5613532 w 6884912"/>
              <a:gd name="connsiteY86" fmla="*/ 273379 h 1161397"/>
              <a:gd name="connsiteX87" fmla="*/ 5642173 w 6884912"/>
              <a:gd name="connsiteY87" fmla="*/ 266904 h 1161397"/>
              <a:gd name="connsiteX88" fmla="*/ 5756910 w 6884912"/>
              <a:gd name="connsiteY88" fmla="*/ 239211 h 1161397"/>
              <a:gd name="connsiteX89" fmla="*/ 5846667 w 6884912"/>
              <a:gd name="connsiteY89" fmla="*/ 201786 h 1161397"/>
              <a:gd name="connsiteX90" fmla="*/ 5960732 w 6884912"/>
              <a:gd name="connsiteY90" fmla="*/ 220708 h 1161397"/>
              <a:gd name="connsiteX91" fmla="*/ 6029542 w 6884912"/>
              <a:gd name="connsiteY91" fmla="*/ 210339 h 1161397"/>
              <a:gd name="connsiteX92" fmla="*/ 6141123 w 6884912"/>
              <a:gd name="connsiteY92" fmla="*/ 159923 h 1161397"/>
              <a:gd name="connsiteX93" fmla="*/ 6290640 w 6884912"/>
              <a:gd name="connsiteY93" fmla="*/ 167441 h 1161397"/>
              <a:gd name="connsiteX94" fmla="*/ 6322806 w 6884912"/>
              <a:gd name="connsiteY94" fmla="*/ 213293 h 1161397"/>
              <a:gd name="connsiteX95" fmla="*/ 6380420 w 6884912"/>
              <a:gd name="connsiteY95" fmla="*/ 173195 h 1161397"/>
              <a:gd name="connsiteX96" fmla="*/ 6507891 w 6884912"/>
              <a:gd name="connsiteY96" fmla="*/ 118474 h 1161397"/>
              <a:gd name="connsiteX97" fmla="*/ 6571807 w 6884912"/>
              <a:gd name="connsiteY97" fmla="*/ 98636 h 1161397"/>
              <a:gd name="connsiteX98" fmla="*/ 6671880 w 6884912"/>
              <a:gd name="connsiteY98" fmla="*/ 82931 h 1161397"/>
              <a:gd name="connsiteX99" fmla="*/ 6702266 w 6884912"/>
              <a:gd name="connsiteY99" fmla="*/ 75470 h 1161397"/>
              <a:gd name="connsiteX100" fmla="*/ 6845802 w 6884912"/>
              <a:gd name="connsiteY100" fmla="*/ 24496 h 1161397"/>
              <a:gd name="connsiteX101" fmla="*/ 6884912 w 6884912"/>
              <a:gd name="connsiteY101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78135 w 6884912"/>
              <a:gd name="connsiteY16" fmla="*/ 698631 h 1161397"/>
              <a:gd name="connsiteX17" fmla="*/ 1178301 w 6884912"/>
              <a:gd name="connsiteY17" fmla="*/ 698094 h 1161397"/>
              <a:gd name="connsiteX18" fmla="*/ 1242716 w 6884912"/>
              <a:gd name="connsiteY18" fmla="*/ 698052 h 1161397"/>
              <a:gd name="connsiteX19" fmla="*/ 1299977 w 6884912"/>
              <a:gd name="connsiteY19" fmla="*/ 639196 h 1161397"/>
              <a:gd name="connsiteX20" fmla="*/ 1326190 w 6884912"/>
              <a:gd name="connsiteY20" fmla="*/ 625955 h 1161397"/>
              <a:gd name="connsiteX21" fmla="*/ 1339600 w 6884912"/>
              <a:gd name="connsiteY21" fmla="*/ 616295 h 1161397"/>
              <a:gd name="connsiteX22" fmla="*/ 1340054 w 6884912"/>
              <a:gd name="connsiteY22" fmla="*/ 614022 h 1161397"/>
              <a:gd name="connsiteX23" fmla="*/ 1391606 w 6884912"/>
              <a:gd name="connsiteY23" fmla="*/ 615229 h 1161397"/>
              <a:gd name="connsiteX24" fmla="*/ 1397565 w 6884912"/>
              <a:gd name="connsiteY24" fmla="*/ 611490 h 1161397"/>
              <a:gd name="connsiteX25" fmla="*/ 1432302 w 6884912"/>
              <a:gd name="connsiteY25" fmla="*/ 617267 h 1161397"/>
              <a:gd name="connsiteX26" fmla="*/ 1449644 w 6884912"/>
              <a:gd name="connsiteY26" fmla="*/ 617591 h 1161397"/>
              <a:gd name="connsiteX27" fmla="*/ 1455793 w 6884912"/>
              <a:gd name="connsiteY27" fmla="*/ 623174 h 1161397"/>
              <a:gd name="connsiteX28" fmla="*/ 1480758 w 6884912"/>
              <a:gd name="connsiteY28" fmla="*/ 620863 h 1161397"/>
              <a:gd name="connsiteX29" fmla="*/ 1483154 w 6884912"/>
              <a:gd name="connsiteY29" fmla="*/ 618527 h 1161397"/>
              <a:gd name="connsiteX30" fmla="*/ 1505495 w 6884912"/>
              <a:gd name="connsiteY30" fmla="*/ 624325 h 1161397"/>
              <a:gd name="connsiteX31" fmla="*/ 1526340 w 6884912"/>
              <a:gd name="connsiteY31" fmla="*/ 638496 h 1161397"/>
              <a:gd name="connsiteX32" fmla="*/ 1731986 w 6884912"/>
              <a:gd name="connsiteY32" fmla="*/ 589682 h 1161397"/>
              <a:gd name="connsiteX33" fmla="*/ 1927935 w 6884912"/>
              <a:gd name="connsiteY33" fmla="*/ 628540 h 1161397"/>
              <a:gd name="connsiteX34" fmla="*/ 2039075 w 6884912"/>
              <a:gd name="connsiteY34" fmla="*/ 599964 h 1161397"/>
              <a:gd name="connsiteX35" fmla="*/ 2066980 w 6884912"/>
              <a:gd name="connsiteY35" fmla="*/ 550413 h 1161397"/>
              <a:gd name="connsiteX36" fmla="*/ 2352236 w 6884912"/>
              <a:gd name="connsiteY36" fmla="*/ 519602 h 1161397"/>
              <a:gd name="connsiteX37" fmla="*/ 2420791 w 6884912"/>
              <a:gd name="connsiteY37" fmla="*/ 492826 h 1161397"/>
              <a:gd name="connsiteX38" fmla="*/ 2489932 w 6884912"/>
              <a:gd name="connsiteY38" fmla="*/ 507864 h 1161397"/>
              <a:gd name="connsiteX39" fmla="*/ 2512917 w 6884912"/>
              <a:gd name="connsiteY39" fmla="*/ 489127 h 1161397"/>
              <a:gd name="connsiteX40" fmla="*/ 2516783 w 6884912"/>
              <a:gd name="connsiteY40" fmla="*/ 485473 h 1161397"/>
              <a:gd name="connsiteX41" fmla="*/ 2534360 w 6884912"/>
              <a:gd name="connsiteY41" fmla="*/ 480064 h 1161397"/>
              <a:gd name="connsiteX42" fmla="*/ 2536691 w 6884912"/>
              <a:gd name="connsiteY42" fmla="*/ 467018 h 1161397"/>
              <a:gd name="connsiteX43" fmla="*/ 2561265 w 6884912"/>
              <a:gd name="connsiteY43" fmla="*/ 450623 h 1161397"/>
              <a:gd name="connsiteX44" fmla="*/ 2594349 w 6884912"/>
              <a:gd name="connsiteY44" fmla="*/ 443884 h 1161397"/>
              <a:gd name="connsiteX45" fmla="*/ 2754324 w 6884912"/>
              <a:gd name="connsiteY45" fmla="*/ 424766 h 1161397"/>
              <a:gd name="connsiteX46" fmla="*/ 2848470 w 6884912"/>
              <a:gd name="connsiteY46" fmla="*/ 405966 h 1161397"/>
              <a:gd name="connsiteX47" fmla="*/ 2881772 w 6884912"/>
              <a:gd name="connsiteY47" fmla="*/ 387260 h 1161397"/>
              <a:gd name="connsiteX48" fmla="*/ 2929932 w 6884912"/>
              <a:gd name="connsiteY48" fmla="*/ 368912 h 1161397"/>
              <a:gd name="connsiteX49" fmla="*/ 3013020 w 6884912"/>
              <a:gd name="connsiteY49" fmla="*/ 327578 h 1161397"/>
              <a:gd name="connsiteX50" fmla="*/ 3222191 w 6884912"/>
              <a:gd name="connsiteY50" fmla="*/ 307887 h 1161397"/>
              <a:gd name="connsiteX51" fmla="*/ 3227953 w 6884912"/>
              <a:gd name="connsiteY51" fmla="*/ 297650 h 1161397"/>
              <a:gd name="connsiteX52" fmla="*/ 3510042 w 6884912"/>
              <a:gd name="connsiteY52" fmla="*/ 311820 h 1161397"/>
              <a:gd name="connsiteX53" fmla="*/ 3626773 w 6884912"/>
              <a:gd name="connsiteY53" fmla="*/ 290452 h 1161397"/>
              <a:gd name="connsiteX54" fmla="*/ 3666217 w 6884912"/>
              <a:gd name="connsiteY54" fmla="*/ 273255 h 1161397"/>
              <a:gd name="connsiteX55" fmla="*/ 3732427 w 6884912"/>
              <a:gd name="connsiteY55" fmla="*/ 245039 h 1161397"/>
              <a:gd name="connsiteX56" fmla="*/ 3777022 w 6884912"/>
              <a:gd name="connsiteY56" fmla="*/ 200276 h 1161397"/>
              <a:gd name="connsiteX57" fmla="*/ 3791246 w 6884912"/>
              <a:gd name="connsiteY57" fmla="*/ 189996 h 1161397"/>
              <a:gd name="connsiteX58" fmla="*/ 3819864 w 6884912"/>
              <a:gd name="connsiteY58" fmla="*/ 194605 h 1161397"/>
              <a:gd name="connsiteX59" fmla="*/ 3830398 w 6884912"/>
              <a:gd name="connsiteY59" fmla="*/ 188383 h 1161397"/>
              <a:gd name="connsiteX60" fmla="*/ 3834360 w 6884912"/>
              <a:gd name="connsiteY60" fmla="*/ 188992 h 1161397"/>
              <a:gd name="connsiteX61" fmla="*/ 3843715 w 6884912"/>
              <a:gd name="connsiteY61" fmla="*/ 188752 h 1161397"/>
              <a:gd name="connsiteX62" fmla="*/ 3842609 w 6884912"/>
              <a:gd name="connsiteY62" fmla="*/ 197386 h 1161397"/>
              <a:gd name="connsiteX63" fmla="*/ 3853961 w 6884912"/>
              <a:gd name="connsiteY63" fmla="*/ 213380 h 1161397"/>
              <a:gd name="connsiteX64" fmla="*/ 3907640 w 6884912"/>
              <a:gd name="connsiteY64" fmla="*/ 207568 h 1161397"/>
              <a:gd name="connsiteX65" fmla="*/ 3910449 w 6884912"/>
              <a:gd name="connsiteY65" fmla="*/ 197808 h 1161397"/>
              <a:gd name="connsiteX66" fmla="*/ 3917197 w 6884912"/>
              <a:gd name="connsiteY66" fmla="*/ 196121 h 1161397"/>
              <a:gd name="connsiteX67" fmla="*/ 3922400 w 6884912"/>
              <a:gd name="connsiteY67" fmla="*/ 205056 h 1161397"/>
              <a:gd name="connsiteX68" fmla="*/ 4013061 w 6884912"/>
              <a:gd name="connsiteY68" fmla="*/ 224874 h 1161397"/>
              <a:gd name="connsiteX69" fmla="*/ 4220717 w 6884912"/>
              <a:gd name="connsiteY69" fmla="*/ 192946 h 1161397"/>
              <a:gd name="connsiteX70" fmla="*/ 4228802 w 6884912"/>
              <a:gd name="connsiteY70" fmla="*/ 201468 h 1161397"/>
              <a:gd name="connsiteX71" fmla="*/ 4289361 w 6884912"/>
              <a:gd name="connsiteY71" fmla="*/ 196642 h 1161397"/>
              <a:gd name="connsiteX72" fmla="*/ 4498913 w 6884912"/>
              <a:gd name="connsiteY72" fmla="*/ 118915 h 1161397"/>
              <a:gd name="connsiteX73" fmla="*/ 4617330 w 6884912"/>
              <a:gd name="connsiteY73" fmla="*/ 111163 h 1161397"/>
              <a:gd name="connsiteX74" fmla="*/ 4659778 w 6884912"/>
              <a:gd name="connsiteY74" fmla="*/ 118219 h 1161397"/>
              <a:gd name="connsiteX75" fmla="*/ 4730870 w 6884912"/>
              <a:gd name="connsiteY75" fmla="*/ 129432 h 1161397"/>
              <a:gd name="connsiteX76" fmla="*/ 4844073 w 6884912"/>
              <a:gd name="connsiteY76" fmla="*/ 161768 h 1161397"/>
              <a:gd name="connsiteX77" fmla="*/ 4856454 w 6884912"/>
              <a:gd name="connsiteY77" fmla="*/ 130488 h 1161397"/>
              <a:gd name="connsiteX78" fmla="*/ 4920038 w 6884912"/>
              <a:gd name="connsiteY78" fmla="*/ 140418 h 1161397"/>
              <a:gd name="connsiteX79" fmla="*/ 5016639 w 6884912"/>
              <a:gd name="connsiteY79" fmla="*/ 158905 h 1161397"/>
              <a:gd name="connsiteX80" fmla="*/ 5072009 w 6884912"/>
              <a:gd name="connsiteY80" fmla="*/ 161502 h 1161397"/>
              <a:gd name="connsiteX81" fmla="*/ 5223626 w 6884912"/>
              <a:gd name="connsiteY81" fmla="*/ 177356 h 1161397"/>
              <a:gd name="connsiteX82" fmla="*/ 5375773 w 6884912"/>
              <a:gd name="connsiteY82" fmla="*/ 199913 h 1161397"/>
              <a:gd name="connsiteX83" fmla="*/ 5467502 w 6884912"/>
              <a:gd name="connsiteY83" fmla="*/ 250963 h 1161397"/>
              <a:gd name="connsiteX84" fmla="*/ 5592395 w 6884912"/>
              <a:gd name="connsiteY84" fmla="*/ 265434 h 1161397"/>
              <a:gd name="connsiteX85" fmla="*/ 5613532 w 6884912"/>
              <a:gd name="connsiteY85" fmla="*/ 273379 h 1161397"/>
              <a:gd name="connsiteX86" fmla="*/ 5642173 w 6884912"/>
              <a:gd name="connsiteY86" fmla="*/ 266904 h 1161397"/>
              <a:gd name="connsiteX87" fmla="*/ 5756910 w 6884912"/>
              <a:gd name="connsiteY87" fmla="*/ 239211 h 1161397"/>
              <a:gd name="connsiteX88" fmla="*/ 5846667 w 6884912"/>
              <a:gd name="connsiteY88" fmla="*/ 201786 h 1161397"/>
              <a:gd name="connsiteX89" fmla="*/ 5960732 w 6884912"/>
              <a:gd name="connsiteY89" fmla="*/ 220708 h 1161397"/>
              <a:gd name="connsiteX90" fmla="*/ 6029542 w 6884912"/>
              <a:gd name="connsiteY90" fmla="*/ 210339 h 1161397"/>
              <a:gd name="connsiteX91" fmla="*/ 6141123 w 6884912"/>
              <a:gd name="connsiteY91" fmla="*/ 159923 h 1161397"/>
              <a:gd name="connsiteX92" fmla="*/ 6290640 w 6884912"/>
              <a:gd name="connsiteY92" fmla="*/ 167441 h 1161397"/>
              <a:gd name="connsiteX93" fmla="*/ 6322806 w 6884912"/>
              <a:gd name="connsiteY93" fmla="*/ 213293 h 1161397"/>
              <a:gd name="connsiteX94" fmla="*/ 6380420 w 6884912"/>
              <a:gd name="connsiteY94" fmla="*/ 173195 h 1161397"/>
              <a:gd name="connsiteX95" fmla="*/ 6507891 w 6884912"/>
              <a:gd name="connsiteY95" fmla="*/ 118474 h 1161397"/>
              <a:gd name="connsiteX96" fmla="*/ 6571807 w 6884912"/>
              <a:gd name="connsiteY96" fmla="*/ 98636 h 1161397"/>
              <a:gd name="connsiteX97" fmla="*/ 6671880 w 6884912"/>
              <a:gd name="connsiteY97" fmla="*/ 82931 h 1161397"/>
              <a:gd name="connsiteX98" fmla="*/ 6702266 w 6884912"/>
              <a:gd name="connsiteY98" fmla="*/ 75470 h 1161397"/>
              <a:gd name="connsiteX99" fmla="*/ 6845802 w 6884912"/>
              <a:gd name="connsiteY99" fmla="*/ 24496 h 1161397"/>
              <a:gd name="connsiteX100" fmla="*/ 6884912 w 6884912"/>
              <a:gd name="connsiteY100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78135 w 6884912"/>
              <a:gd name="connsiteY15" fmla="*/ 698631 h 1161397"/>
              <a:gd name="connsiteX16" fmla="*/ 1178301 w 6884912"/>
              <a:gd name="connsiteY16" fmla="*/ 698094 h 1161397"/>
              <a:gd name="connsiteX17" fmla="*/ 1242716 w 6884912"/>
              <a:gd name="connsiteY17" fmla="*/ 698052 h 1161397"/>
              <a:gd name="connsiteX18" fmla="*/ 1299977 w 6884912"/>
              <a:gd name="connsiteY18" fmla="*/ 639196 h 1161397"/>
              <a:gd name="connsiteX19" fmla="*/ 1326190 w 6884912"/>
              <a:gd name="connsiteY19" fmla="*/ 625955 h 1161397"/>
              <a:gd name="connsiteX20" fmla="*/ 1339600 w 6884912"/>
              <a:gd name="connsiteY20" fmla="*/ 616295 h 1161397"/>
              <a:gd name="connsiteX21" fmla="*/ 1340054 w 6884912"/>
              <a:gd name="connsiteY21" fmla="*/ 614022 h 1161397"/>
              <a:gd name="connsiteX22" fmla="*/ 1391606 w 6884912"/>
              <a:gd name="connsiteY22" fmla="*/ 615229 h 1161397"/>
              <a:gd name="connsiteX23" fmla="*/ 1397565 w 6884912"/>
              <a:gd name="connsiteY23" fmla="*/ 611490 h 1161397"/>
              <a:gd name="connsiteX24" fmla="*/ 1432302 w 6884912"/>
              <a:gd name="connsiteY24" fmla="*/ 617267 h 1161397"/>
              <a:gd name="connsiteX25" fmla="*/ 1449644 w 6884912"/>
              <a:gd name="connsiteY25" fmla="*/ 617591 h 1161397"/>
              <a:gd name="connsiteX26" fmla="*/ 1455793 w 6884912"/>
              <a:gd name="connsiteY26" fmla="*/ 623174 h 1161397"/>
              <a:gd name="connsiteX27" fmla="*/ 1480758 w 6884912"/>
              <a:gd name="connsiteY27" fmla="*/ 620863 h 1161397"/>
              <a:gd name="connsiteX28" fmla="*/ 1483154 w 6884912"/>
              <a:gd name="connsiteY28" fmla="*/ 618527 h 1161397"/>
              <a:gd name="connsiteX29" fmla="*/ 1505495 w 6884912"/>
              <a:gd name="connsiteY29" fmla="*/ 624325 h 1161397"/>
              <a:gd name="connsiteX30" fmla="*/ 1526340 w 6884912"/>
              <a:gd name="connsiteY30" fmla="*/ 638496 h 1161397"/>
              <a:gd name="connsiteX31" fmla="*/ 1731986 w 6884912"/>
              <a:gd name="connsiteY31" fmla="*/ 589682 h 1161397"/>
              <a:gd name="connsiteX32" fmla="*/ 1927935 w 6884912"/>
              <a:gd name="connsiteY32" fmla="*/ 628540 h 1161397"/>
              <a:gd name="connsiteX33" fmla="*/ 2039075 w 6884912"/>
              <a:gd name="connsiteY33" fmla="*/ 599964 h 1161397"/>
              <a:gd name="connsiteX34" fmla="*/ 2066980 w 6884912"/>
              <a:gd name="connsiteY34" fmla="*/ 550413 h 1161397"/>
              <a:gd name="connsiteX35" fmla="*/ 2352236 w 6884912"/>
              <a:gd name="connsiteY35" fmla="*/ 519602 h 1161397"/>
              <a:gd name="connsiteX36" fmla="*/ 2420791 w 6884912"/>
              <a:gd name="connsiteY36" fmla="*/ 492826 h 1161397"/>
              <a:gd name="connsiteX37" fmla="*/ 2489932 w 6884912"/>
              <a:gd name="connsiteY37" fmla="*/ 507864 h 1161397"/>
              <a:gd name="connsiteX38" fmla="*/ 2512917 w 6884912"/>
              <a:gd name="connsiteY38" fmla="*/ 489127 h 1161397"/>
              <a:gd name="connsiteX39" fmla="*/ 2516783 w 6884912"/>
              <a:gd name="connsiteY39" fmla="*/ 485473 h 1161397"/>
              <a:gd name="connsiteX40" fmla="*/ 2534360 w 6884912"/>
              <a:gd name="connsiteY40" fmla="*/ 480064 h 1161397"/>
              <a:gd name="connsiteX41" fmla="*/ 2536691 w 6884912"/>
              <a:gd name="connsiteY41" fmla="*/ 467018 h 1161397"/>
              <a:gd name="connsiteX42" fmla="*/ 2561265 w 6884912"/>
              <a:gd name="connsiteY42" fmla="*/ 450623 h 1161397"/>
              <a:gd name="connsiteX43" fmla="*/ 2594349 w 6884912"/>
              <a:gd name="connsiteY43" fmla="*/ 443884 h 1161397"/>
              <a:gd name="connsiteX44" fmla="*/ 2754324 w 6884912"/>
              <a:gd name="connsiteY44" fmla="*/ 424766 h 1161397"/>
              <a:gd name="connsiteX45" fmla="*/ 2848470 w 6884912"/>
              <a:gd name="connsiteY45" fmla="*/ 405966 h 1161397"/>
              <a:gd name="connsiteX46" fmla="*/ 2881772 w 6884912"/>
              <a:gd name="connsiteY46" fmla="*/ 387260 h 1161397"/>
              <a:gd name="connsiteX47" fmla="*/ 2929932 w 6884912"/>
              <a:gd name="connsiteY47" fmla="*/ 368912 h 1161397"/>
              <a:gd name="connsiteX48" fmla="*/ 3013020 w 6884912"/>
              <a:gd name="connsiteY48" fmla="*/ 327578 h 1161397"/>
              <a:gd name="connsiteX49" fmla="*/ 3222191 w 6884912"/>
              <a:gd name="connsiteY49" fmla="*/ 307887 h 1161397"/>
              <a:gd name="connsiteX50" fmla="*/ 3227953 w 6884912"/>
              <a:gd name="connsiteY50" fmla="*/ 297650 h 1161397"/>
              <a:gd name="connsiteX51" fmla="*/ 3510042 w 6884912"/>
              <a:gd name="connsiteY51" fmla="*/ 311820 h 1161397"/>
              <a:gd name="connsiteX52" fmla="*/ 3626773 w 6884912"/>
              <a:gd name="connsiteY52" fmla="*/ 290452 h 1161397"/>
              <a:gd name="connsiteX53" fmla="*/ 3666217 w 6884912"/>
              <a:gd name="connsiteY53" fmla="*/ 273255 h 1161397"/>
              <a:gd name="connsiteX54" fmla="*/ 3732427 w 6884912"/>
              <a:gd name="connsiteY54" fmla="*/ 245039 h 1161397"/>
              <a:gd name="connsiteX55" fmla="*/ 3777022 w 6884912"/>
              <a:gd name="connsiteY55" fmla="*/ 200276 h 1161397"/>
              <a:gd name="connsiteX56" fmla="*/ 3791246 w 6884912"/>
              <a:gd name="connsiteY56" fmla="*/ 189996 h 1161397"/>
              <a:gd name="connsiteX57" fmla="*/ 3819864 w 6884912"/>
              <a:gd name="connsiteY57" fmla="*/ 194605 h 1161397"/>
              <a:gd name="connsiteX58" fmla="*/ 3830398 w 6884912"/>
              <a:gd name="connsiteY58" fmla="*/ 188383 h 1161397"/>
              <a:gd name="connsiteX59" fmla="*/ 3834360 w 6884912"/>
              <a:gd name="connsiteY59" fmla="*/ 188992 h 1161397"/>
              <a:gd name="connsiteX60" fmla="*/ 3843715 w 6884912"/>
              <a:gd name="connsiteY60" fmla="*/ 188752 h 1161397"/>
              <a:gd name="connsiteX61" fmla="*/ 3842609 w 6884912"/>
              <a:gd name="connsiteY61" fmla="*/ 197386 h 1161397"/>
              <a:gd name="connsiteX62" fmla="*/ 3853961 w 6884912"/>
              <a:gd name="connsiteY62" fmla="*/ 213380 h 1161397"/>
              <a:gd name="connsiteX63" fmla="*/ 3907640 w 6884912"/>
              <a:gd name="connsiteY63" fmla="*/ 207568 h 1161397"/>
              <a:gd name="connsiteX64" fmla="*/ 3910449 w 6884912"/>
              <a:gd name="connsiteY64" fmla="*/ 197808 h 1161397"/>
              <a:gd name="connsiteX65" fmla="*/ 3917197 w 6884912"/>
              <a:gd name="connsiteY65" fmla="*/ 196121 h 1161397"/>
              <a:gd name="connsiteX66" fmla="*/ 3922400 w 6884912"/>
              <a:gd name="connsiteY66" fmla="*/ 205056 h 1161397"/>
              <a:gd name="connsiteX67" fmla="*/ 4013061 w 6884912"/>
              <a:gd name="connsiteY67" fmla="*/ 224874 h 1161397"/>
              <a:gd name="connsiteX68" fmla="*/ 4220717 w 6884912"/>
              <a:gd name="connsiteY68" fmla="*/ 192946 h 1161397"/>
              <a:gd name="connsiteX69" fmla="*/ 4228802 w 6884912"/>
              <a:gd name="connsiteY69" fmla="*/ 201468 h 1161397"/>
              <a:gd name="connsiteX70" fmla="*/ 4289361 w 6884912"/>
              <a:gd name="connsiteY70" fmla="*/ 196642 h 1161397"/>
              <a:gd name="connsiteX71" fmla="*/ 4498913 w 6884912"/>
              <a:gd name="connsiteY71" fmla="*/ 118915 h 1161397"/>
              <a:gd name="connsiteX72" fmla="*/ 4617330 w 6884912"/>
              <a:gd name="connsiteY72" fmla="*/ 111163 h 1161397"/>
              <a:gd name="connsiteX73" fmla="*/ 4659778 w 6884912"/>
              <a:gd name="connsiteY73" fmla="*/ 118219 h 1161397"/>
              <a:gd name="connsiteX74" fmla="*/ 4730870 w 6884912"/>
              <a:gd name="connsiteY74" fmla="*/ 129432 h 1161397"/>
              <a:gd name="connsiteX75" fmla="*/ 4844073 w 6884912"/>
              <a:gd name="connsiteY75" fmla="*/ 161768 h 1161397"/>
              <a:gd name="connsiteX76" fmla="*/ 4856454 w 6884912"/>
              <a:gd name="connsiteY76" fmla="*/ 130488 h 1161397"/>
              <a:gd name="connsiteX77" fmla="*/ 4920038 w 6884912"/>
              <a:gd name="connsiteY77" fmla="*/ 140418 h 1161397"/>
              <a:gd name="connsiteX78" fmla="*/ 5016639 w 6884912"/>
              <a:gd name="connsiteY78" fmla="*/ 158905 h 1161397"/>
              <a:gd name="connsiteX79" fmla="*/ 5072009 w 6884912"/>
              <a:gd name="connsiteY79" fmla="*/ 161502 h 1161397"/>
              <a:gd name="connsiteX80" fmla="*/ 5223626 w 6884912"/>
              <a:gd name="connsiteY80" fmla="*/ 177356 h 1161397"/>
              <a:gd name="connsiteX81" fmla="*/ 5375773 w 6884912"/>
              <a:gd name="connsiteY81" fmla="*/ 199913 h 1161397"/>
              <a:gd name="connsiteX82" fmla="*/ 5467502 w 6884912"/>
              <a:gd name="connsiteY82" fmla="*/ 250963 h 1161397"/>
              <a:gd name="connsiteX83" fmla="*/ 5592395 w 6884912"/>
              <a:gd name="connsiteY83" fmla="*/ 265434 h 1161397"/>
              <a:gd name="connsiteX84" fmla="*/ 5613532 w 6884912"/>
              <a:gd name="connsiteY84" fmla="*/ 273379 h 1161397"/>
              <a:gd name="connsiteX85" fmla="*/ 5642173 w 6884912"/>
              <a:gd name="connsiteY85" fmla="*/ 266904 h 1161397"/>
              <a:gd name="connsiteX86" fmla="*/ 5756910 w 6884912"/>
              <a:gd name="connsiteY86" fmla="*/ 239211 h 1161397"/>
              <a:gd name="connsiteX87" fmla="*/ 5846667 w 6884912"/>
              <a:gd name="connsiteY87" fmla="*/ 201786 h 1161397"/>
              <a:gd name="connsiteX88" fmla="*/ 5960732 w 6884912"/>
              <a:gd name="connsiteY88" fmla="*/ 220708 h 1161397"/>
              <a:gd name="connsiteX89" fmla="*/ 6029542 w 6884912"/>
              <a:gd name="connsiteY89" fmla="*/ 210339 h 1161397"/>
              <a:gd name="connsiteX90" fmla="*/ 6141123 w 6884912"/>
              <a:gd name="connsiteY90" fmla="*/ 159923 h 1161397"/>
              <a:gd name="connsiteX91" fmla="*/ 6290640 w 6884912"/>
              <a:gd name="connsiteY91" fmla="*/ 167441 h 1161397"/>
              <a:gd name="connsiteX92" fmla="*/ 6322806 w 6884912"/>
              <a:gd name="connsiteY92" fmla="*/ 213293 h 1161397"/>
              <a:gd name="connsiteX93" fmla="*/ 6380420 w 6884912"/>
              <a:gd name="connsiteY93" fmla="*/ 173195 h 1161397"/>
              <a:gd name="connsiteX94" fmla="*/ 6507891 w 6884912"/>
              <a:gd name="connsiteY94" fmla="*/ 118474 h 1161397"/>
              <a:gd name="connsiteX95" fmla="*/ 6571807 w 6884912"/>
              <a:gd name="connsiteY95" fmla="*/ 98636 h 1161397"/>
              <a:gd name="connsiteX96" fmla="*/ 6671880 w 6884912"/>
              <a:gd name="connsiteY96" fmla="*/ 82931 h 1161397"/>
              <a:gd name="connsiteX97" fmla="*/ 6702266 w 6884912"/>
              <a:gd name="connsiteY97" fmla="*/ 75470 h 1161397"/>
              <a:gd name="connsiteX98" fmla="*/ 6845802 w 6884912"/>
              <a:gd name="connsiteY98" fmla="*/ 24496 h 1161397"/>
              <a:gd name="connsiteX99" fmla="*/ 6884912 w 6884912"/>
              <a:gd name="connsiteY99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78135 w 6884912"/>
              <a:gd name="connsiteY15" fmla="*/ 698631 h 1161397"/>
              <a:gd name="connsiteX16" fmla="*/ 1242716 w 6884912"/>
              <a:gd name="connsiteY16" fmla="*/ 698052 h 1161397"/>
              <a:gd name="connsiteX17" fmla="*/ 1299977 w 6884912"/>
              <a:gd name="connsiteY17" fmla="*/ 639196 h 1161397"/>
              <a:gd name="connsiteX18" fmla="*/ 1326190 w 6884912"/>
              <a:gd name="connsiteY18" fmla="*/ 625955 h 1161397"/>
              <a:gd name="connsiteX19" fmla="*/ 1339600 w 6884912"/>
              <a:gd name="connsiteY19" fmla="*/ 616295 h 1161397"/>
              <a:gd name="connsiteX20" fmla="*/ 1340054 w 6884912"/>
              <a:gd name="connsiteY20" fmla="*/ 614022 h 1161397"/>
              <a:gd name="connsiteX21" fmla="*/ 1391606 w 6884912"/>
              <a:gd name="connsiteY21" fmla="*/ 615229 h 1161397"/>
              <a:gd name="connsiteX22" fmla="*/ 1397565 w 6884912"/>
              <a:gd name="connsiteY22" fmla="*/ 611490 h 1161397"/>
              <a:gd name="connsiteX23" fmla="*/ 1432302 w 6884912"/>
              <a:gd name="connsiteY23" fmla="*/ 617267 h 1161397"/>
              <a:gd name="connsiteX24" fmla="*/ 1449644 w 6884912"/>
              <a:gd name="connsiteY24" fmla="*/ 617591 h 1161397"/>
              <a:gd name="connsiteX25" fmla="*/ 1455793 w 6884912"/>
              <a:gd name="connsiteY25" fmla="*/ 623174 h 1161397"/>
              <a:gd name="connsiteX26" fmla="*/ 1480758 w 6884912"/>
              <a:gd name="connsiteY26" fmla="*/ 620863 h 1161397"/>
              <a:gd name="connsiteX27" fmla="*/ 1483154 w 6884912"/>
              <a:gd name="connsiteY27" fmla="*/ 618527 h 1161397"/>
              <a:gd name="connsiteX28" fmla="*/ 1505495 w 6884912"/>
              <a:gd name="connsiteY28" fmla="*/ 624325 h 1161397"/>
              <a:gd name="connsiteX29" fmla="*/ 1526340 w 6884912"/>
              <a:gd name="connsiteY29" fmla="*/ 638496 h 1161397"/>
              <a:gd name="connsiteX30" fmla="*/ 1731986 w 6884912"/>
              <a:gd name="connsiteY30" fmla="*/ 589682 h 1161397"/>
              <a:gd name="connsiteX31" fmla="*/ 1927935 w 6884912"/>
              <a:gd name="connsiteY31" fmla="*/ 628540 h 1161397"/>
              <a:gd name="connsiteX32" fmla="*/ 2039075 w 6884912"/>
              <a:gd name="connsiteY32" fmla="*/ 599964 h 1161397"/>
              <a:gd name="connsiteX33" fmla="*/ 2066980 w 6884912"/>
              <a:gd name="connsiteY33" fmla="*/ 550413 h 1161397"/>
              <a:gd name="connsiteX34" fmla="*/ 2352236 w 6884912"/>
              <a:gd name="connsiteY34" fmla="*/ 519602 h 1161397"/>
              <a:gd name="connsiteX35" fmla="*/ 2420791 w 6884912"/>
              <a:gd name="connsiteY35" fmla="*/ 492826 h 1161397"/>
              <a:gd name="connsiteX36" fmla="*/ 2489932 w 6884912"/>
              <a:gd name="connsiteY36" fmla="*/ 507864 h 1161397"/>
              <a:gd name="connsiteX37" fmla="*/ 2512917 w 6884912"/>
              <a:gd name="connsiteY37" fmla="*/ 489127 h 1161397"/>
              <a:gd name="connsiteX38" fmla="*/ 2516783 w 6884912"/>
              <a:gd name="connsiteY38" fmla="*/ 485473 h 1161397"/>
              <a:gd name="connsiteX39" fmla="*/ 2534360 w 6884912"/>
              <a:gd name="connsiteY39" fmla="*/ 480064 h 1161397"/>
              <a:gd name="connsiteX40" fmla="*/ 2536691 w 6884912"/>
              <a:gd name="connsiteY40" fmla="*/ 467018 h 1161397"/>
              <a:gd name="connsiteX41" fmla="*/ 2561265 w 6884912"/>
              <a:gd name="connsiteY41" fmla="*/ 450623 h 1161397"/>
              <a:gd name="connsiteX42" fmla="*/ 2594349 w 6884912"/>
              <a:gd name="connsiteY42" fmla="*/ 443884 h 1161397"/>
              <a:gd name="connsiteX43" fmla="*/ 2754324 w 6884912"/>
              <a:gd name="connsiteY43" fmla="*/ 424766 h 1161397"/>
              <a:gd name="connsiteX44" fmla="*/ 2848470 w 6884912"/>
              <a:gd name="connsiteY44" fmla="*/ 405966 h 1161397"/>
              <a:gd name="connsiteX45" fmla="*/ 2881772 w 6884912"/>
              <a:gd name="connsiteY45" fmla="*/ 387260 h 1161397"/>
              <a:gd name="connsiteX46" fmla="*/ 2929932 w 6884912"/>
              <a:gd name="connsiteY46" fmla="*/ 368912 h 1161397"/>
              <a:gd name="connsiteX47" fmla="*/ 3013020 w 6884912"/>
              <a:gd name="connsiteY47" fmla="*/ 327578 h 1161397"/>
              <a:gd name="connsiteX48" fmla="*/ 3222191 w 6884912"/>
              <a:gd name="connsiteY48" fmla="*/ 307887 h 1161397"/>
              <a:gd name="connsiteX49" fmla="*/ 3227953 w 6884912"/>
              <a:gd name="connsiteY49" fmla="*/ 297650 h 1161397"/>
              <a:gd name="connsiteX50" fmla="*/ 3510042 w 6884912"/>
              <a:gd name="connsiteY50" fmla="*/ 311820 h 1161397"/>
              <a:gd name="connsiteX51" fmla="*/ 3626773 w 6884912"/>
              <a:gd name="connsiteY51" fmla="*/ 290452 h 1161397"/>
              <a:gd name="connsiteX52" fmla="*/ 3666217 w 6884912"/>
              <a:gd name="connsiteY52" fmla="*/ 273255 h 1161397"/>
              <a:gd name="connsiteX53" fmla="*/ 3732427 w 6884912"/>
              <a:gd name="connsiteY53" fmla="*/ 245039 h 1161397"/>
              <a:gd name="connsiteX54" fmla="*/ 3777022 w 6884912"/>
              <a:gd name="connsiteY54" fmla="*/ 200276 h 1161397"/>
              <a:gd name="connsiteX55" fmla="*/ 3791246 w 6884912"/>
              <a:gd name="connsiteY55" fmla="*/ 189996 h 1161397"/>
              <a:gd name="connsiteX56" fmla="*/ 3819864 w 6884912"/>
              <a:gd name="connsiteY56" fmla="*/ 194605 h 1161397"/>
              <a:gd name="connsiteX57" fmla="*/ 3830398 w 6884912"/>
              <a:gd name="connsiteY57" fmla="*/ 188383 h 1161397"/>
              <a:gd name="connsiteX58" fmla="*/ 3834360 w 6884912"/>
              <a:gd name="connsiteY58" fmla="*/ 188992 h 1161397"/>
              <a:gd name="connsiteX59" fmla="*/ 3843715 w 6884912"/>
              <a:gd name="connsiteY59" fmla="*/ 188752 h 1161397"/>
              <a:gd name="connsiteX60" fmla="*/ 3842609 w 6884912"/>
              <a:gd name="connsiteY60" fmla="*/ 197386 h 1161397"/>
              <a:gd name="connsiteX61" fmla="*/ 3853961 w 6884912"/>
              <a:gd name="connsiteY61" fmla="*/ 213380 h 1161397"/>
              <a:gd name="connsiteX62" fmla="*/ 3907640 w 6884912"/>
              <a:gd name="connsiteY62" fmla="*/ 207568 h 1161397"/>
              <a:gd name="connsiteX63" fmla="*/ 3910449 w 6884912"/>
              <a:gd name="connsiteY63" fmla="*/ 197808 h 1161397"/>
              <a:gd name="connsiteX64" fmla="*/ 3917197 w 6884912"/>
              <a:gd name="connsiteY64" fmla="*/ 196121 h 1161397"/>
              <a:gd name="connsiteX65" fmla="*/ 3922400 w 6884912"/>
              <a:gd name="connsiteY65" fmla="*/ 205056 h 1161397"/>
              <a:gd name="connsiteX66" fmla="*/ 4013061 w 6884912"/>
              <a:gd name="connsiteY66" fmla="*/ 224874 h 1161397"/>
              <a:gd name="connsiteX67" fmla="*/ 4220717 w 6884912"/>
              <a:gd name="connsiteY67" fmla="*/ 192946 h 1161397"/>
              <a:gd name="connsiteX68" fmla="*/ 4228802 w 6884912"/>
              <a:gd name="connsiteY68" fmla="*/ 201468 h 1161397"/>
              <a:gd name="connsiteX69" fmla="*/ 4289361 w 6884912"/>
              <a:gd name="connsiteY69" fmla="*/ 196642 h 1161397"/>
              <a:gd name="connsiteX70" fmla="*/ 4498913 w 6884912"/>
              <a:gd name="connsiteY70" fmla="*/ 118915 h 1161397"/>
              <a:gd name="connsiteX71" fmla="*/ 4617330 w 6884912"/>
              <a:gd name="connsiteY71" fmla="*/ 111163 h 1161397"/>
              <a:gd name="connsiteX72" fmla="*/ 4659778 w 6884912"/>
              <a:gd name="connsiteY72" fmla="*/ 118219 h 1161397"/>
              <a:gd name="connsiteX73" fmla="*/ 4730870 w 6884912"/>
              <a:gd name="connsiteY73" fmla="*/ 129432 h 1161397"/>
              <a:gd name="connsiteX74" fmla="*/ 4844073 w 6884912"/>
              <a:gd name="connsiteY74" fmla="*/ 161768 h 1161397"/>
              <a:gd name="connsiteX75" fmla="*/ 4856454 w 6884912"/>
              <a:gd name="connsiteY75" fmla="*/ 130488 h 1161397"/>
              <a:gd name="connsiteX76" fmla="*/ 4920038 w 6884912"/>
              <a:gd name="connsiteY76" fmla="*/ 140418 h 1161397"/>
              <a:gd name="connsiteX77" fmla="*/ 5016639 w 6884912"/>
              <a:gd name="connsiteY77" fmla="*/ 158905 h 1161397"/>
              <a:gd name="connsiteX78" fmla="*/ 5072009 w 6884912"/>
              <a:gd name="connsiteY78" fmla="*/ 161502 h 1161397"/>
              <a:gd name="connsiteX79" fmla="*/ 5223626 w 6884912"/>
              <a:gd name="connsiteY79" fmla="*/ 177356 h 1161397"/>
              <a:gd name="connsiteX80" fmla="*/ 5375773 w 6884912"/>
              <a:gd name="connsiteY80" fmla="*/ 199913 h 1161397"/>
              <a:gd name="connsiteX81" fmla="*/ 5467502 w 6884912"/>
              <a:gd name="connsiteY81" fmla="*/ 250963 h 1161397"/>
              <a:gd name="connsiteX82" fmla="*/ 5592395 w 6884912"/>
              <a:gd name="connsiteY82" fmla="*/ 265434 h 1161397"/>
              <a:gd name="connsiteX83" fmla="*/ 5613532 w 6884912"/>
              <a:gd name="connsiteY83" fmla="*/ 273379 h 1161397"/>
              <a:gd name="connsiteX84" fmla="*/ 5642173 w 6884912"/>
              <a:gd name="connsiteY84" fmla="*/ 266904 h 1161397"/>
              <a:gd name="connsiteX85" fmla="*/ 5756910 w 6884912"/>
              <a:gd name="connsiteY85" fmla="*/ 239211 h 1161397"/>
              <a:gd name="connsiteX86" fmla="*/ 5846667 w 6884912"/>
              <a:gd name="connsiteY86" fmla="*/ 201786 h 1161397"/>
              <a:gd name="connsiteX87" fmla="*/ 5960732 w 6884912"/>
              <a:gd name="connsiteY87" fmla="*/ 220708 h 1161397"/>
              <a:gd name="connsiteX88" fmla="*/ 6029542 w 6884912"/>
              <a:gd name="connsiteY88" fmla="*/ 210339 h 1161397"/>
              <a:gd name="connsiteX89" fmla="*/ 6141123 w 6884912"/>
              <a:gd name="connsiteY89" fmla="*/ 159923 h 1161397"/>
              <a:gd name="connsiteX90" fmla="*/ 6290640 w 6884912"/>
              <a:gd name="connsiteY90" fmla="*/ 167441 h 1161397"/>
              <a:gd name="connsiteX91" fmla="*/ 6322806 w 6884912"/>
              <a:gd name="connsiteY91" fmla="*/ 213293 h 1161397"/>
              <a:gd name="connsiteX92" fmla="*/ 6380420 w 6884912"/>
              <a:gd name="connsiteY92" fmla="*/ 173195 h 1161397"/>
              <a:gd name="connsiteX93" fmla="*/ 6507891 w 6884912"/>
              <a:gd name="connsiteY93" fmla="*/ 118474 h 1161397"/>
              <a:gd name="connsiteX94" fmla="*/ 6571807 w 6884912"/>
              <a:gd name="connsiteY94" fmla="*/ 98636 h 1161397"/>
              <a:gd name="connsiteX95" fmla="*/ 6671880 w 6884912"/>
              <a:gd name="connsiteY95" fmla="*/ 82931 h 1161397"/>
              <a:gd name="connsiteX96" fmla="*/ 6702266 w 6884912"/>
              <a:gd name="connsiteY96" fmla="*/ 75470 h 1161397"/>
              <a:gd name="connsiteX97" fmla="*/ 6845802 w 6884912"/>
              <a:gd name="connsiteY97" fmla="*/ 24496 h 1161397"/>
              <a:gd name="connsiteX98" fmla="*/ 6884912 w 6884912"/>
              <a:gd name="connsiteY98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207847 w 6884912"/>
              <a:gd name="connsiteY15" fmla="*/ 689087 h 1161397"/>
              <a:gd name="connsiteX16" fmla="*/ 1242716 w 6884912"/>
              <a:gd name="connsiteY16" fmla="*/ 698052 h 1161397"/>
              <a:gd name="connsiteX17" fmla="*/ 1299977 w 6884912"/>
              <a:gd name="connsiteY17" fmla="*/ 639196 h 1161397"/>
              <a:gd name="connsiteX18" fmla="*/ 1326190 w 6884912"/>
              <a:gd name="connsiteY18" fmla="*/ 625955 h 1161397"/>
              <a:gd name="connsiteX19" fmla="*/ 1339600 w 6884912"/>
              <a:gd name="connsiteY19" fmla="*/ 616295 h 1161397"/>
              <a:gd name="connsiteX20" fmla="*/ 1340054 w 6884912"/>
              <a:gd name="connsiteY20" fmla="*/ 614022 h 1161397"/>
              <a:gd name="connsiteX21" fmla="*/ 1391606 w 6884912"/>
              <a:gd name="connsiteY21" fmla="*/ 615229 h 1161397"/>
              <a:gd name="connsiteX22" fmla="*/ 1397565 w 6884912"/>
              <a:gd name="connsiteY22" fmla="*/ 611490 h 1161397"/>
              <a:gd name="connsiteX23" fmla="*/ 1432302 w 6884912"/>
              <a:gd name="connsiteY23" fmla="*/ 617267 h 1161397"/>
              <a:gd name="connsiteX24" fmla="*/ 1449644 w 6884912"/>
              <a:gd name="connsiteY24" fmla="*/ 617591 h 1161397"/>
              <a:gd name="connsiteX25" fmla="*/ 1455793 w 6884912"/>
              <a:gd name="connsiteY25" fmla="*/ 623174 h 1161397"/>
              <a:gd name="connsiteX26" fmla="*/ 1480758 w 6884912"/>
              <a:gd name="connsiteY26" fmla="*/ 620863 h 1161397"/>
              <a:gd name="connsiteX27" fmla="*/ 1483154 w 6884912"/>
              <a:gd name="connsiteY27" fmla="*/ 618527 h 1161397"/>
              <a:gd name="connsiteX28" fmla="*/ 1505495 w 6884912"/>
              <a:gd name="connsiteY28" fmla="*/ 624325 h 1161397"/>
              <a:gd name="connsiteX29" fmla="*/ 1526340 w 6884912"/>
              <a:gd name="connsiteY29" fmla="*/ 638496 h 1161397"/>
              <a:gd name="connsiteX30" fmla="*/ 1731986 w 6884912"/>
              <a:gd name="connsiteY30" fmla="*/ 589682 h 1161397"/>
              <a:gd name="connsiteX31" fmla="*/ 1927935 w 6884912"/>
              <a:gd name="connsiteY31" fmla="*/ 628540 h 1161397"/>
              <a:gd name="connsiteX32" fmla="*/ 2039075 w 6884912"/>
              <a:gd name="connsiteY32" fmla="*/ 599964 h 1161397"/>
              <a:gd name="connsiteX33" fmla="*/ 2066980 w 6884912"/>
              <a:gd name="connsiteY33" fmla="*/ 550413 h 1161397"/>
              <a:gd name="connsiteX34" fmla="*/ 2352236 w 6884912"/>
              <a:gd name="connsiteY34" fmla="*/ 519602 h 1161397"/>
              <a:gd name="connsiteX35" fmla="*/ 2420791 w 6884912"/>
              <a:gd name="connsiteY35" fmla="*/ 492826 h 1161397"/>
              <a:gd name="connsiteX36" fmla="*/ 2489932 w 6884912"/>
              <a:gd name="connsiteY36" fmla="*/ 507864 h 1161397"/>
              <a:gd name="connsiteX37" fmla="*/ 2512917 w 6884912"/>
              <a:gd name="connsiteY37" fmla="*/ 489127 h 1161397"/>
              <a:gd name="connsiteX38" fmla="*/ 2516783 w 6884912"/>
              <a:gd name="connsiteY38" fmla="*/ 485473 h 1161397"/>
              <a:gd name="connsiteX39" fmla="*/ 2534360 w 6884912"/>
              <a:gd name="connsiteY39" fmla="*/ 480064 h 1161397"/>
              <a:gd name="connsiteX40" fmla="*/ 2536691 w 6884912"/>
              <a:gd name="connsiteY40" fmla="*/ 467018 h 1161397"/>
              <a:gd name="connsiteX41" fmla="*/ 2561265 w 6884912"/>
              <a:gd name="connsiteY41" fmla="*/ 450623 h 1161397"/>
              <a:gd name="connsiteX42" fmla="*/ 2594349 w 6884912"/>
              <a:gd name="connsiteY42" fmla="*/ 443884 h 1161397"/>
              <a:gd name="connsiteX43" fmla="*/ 2754324 w 6884912"/>
              <a:gd name="connsiteY43" fmla="*/ 424766 h 1161397"/>
              <a:gd name="connsiteX44" fmla="*/ 2848470 w 6884912"/>
              <a:gd name="connsiteY44" fmla="*/ 405966 h 1161397"/>
              <a:gd name="connsiteX45" fmla="*/ 2881772 w 6884912"/>
              <a:gd name="connsiteY45" fmla="*/ 387260 h 1161397"/>
              <a:gd name="connsiteX46" fmla="*/ 2929932 w 6884912"/>
              <a:gd name="connsiteY46" fmla="*/ 368912 h 1161397"/>
              <a:gd name="connsiteX47" fmla="*/ 3013020 w 6884912"/>
              <a:gd name="connsiteY47" fmla="*/ 327578 h 1161397"/>
              <a:gd name="connsiteX48" fmla="*/ 3222191 w 6884912"/>
              <a:gd name="connsiteY48" fmla="*/ 307887 h 1161397"/>
              <a:gd name="connsiteX49" fmla="*/ 3227953 w 6884912"/>
              <a:gd name="connsiteY49" fmla="*/ 297650 h 1161397"/>
              <a:gd name="connsiteX50" fmla="*/ 3510042 w 6884912"/>
              <a:gd name="connsiteY50" fmla="*/ 311820 h 1161397"/>
              <a:gd name="connsiteX51" fmla="*/ 3626773 w 6884912"/>
              <a:gd name="connsiteY51" fmla="*/ 290452 h 1161397"/>
              <a:gd name="connsiteX52" fmla="*/ 3666217 w 6884912"/>
              <a:gd name="connsiteY52" fmla="*/ 273255 h 1161397"/>
              <a:gd name="connsiteX53" fmla="*/ 3732427 w 6884912"/>
              <a:gd name="connsiteY53" fmla="*/ 245039 h 1161397"/>
              <a:gd name="connsiteX54" fmla="*/ 3777022 w 6884912"/>
              <a:gd name="connsiteY54" fmla="*/ 200276 h 1161397"/>
              <a:gd name="connsiteX55" fmla="*/ 3791246 w 6884912"/>
              <a:gd name="connsiteY55" fmla="*/ 189996 h 1161397"/>
              <a:gd name="connsiteX56" fmla="*/ 3819864 w 6884912"/>
              <a:gd name="connsiteY56" fmla="*/ 194605 h 1161397"/>
              <a:gd name="connsiteX57" fmla="*/ 3830398 w 6884912"/>
              <a:gd name="connsiteY57" fmla="*/ 188383 h 1161397"/>
              <a:gd name="connsiteX58" fmla="*/ 3834360 w 6884912"/>
              <a:gd name="connsiteY58" fmla="*/ 188992 h 1161397"/>
              <a:gd name="connsiteX59" fmla="*/ 3843715 w 6884912"/>
              <a:gd name="connsiteY59" fmla="*/ 188752 h 1161397"/>
              <a:gd name="connsiteX60" fmla="*/ 3842609 w 6884912"/>
              <a:gd name="connsiteY60" fmla="*/ 197386 h 1161397"/>
              <a:gd name="connsiteX61" fmla="*/ 3853961 w 6884912"/>
              <a:gd name="connsiteY61" fmla="*/ 213380 h 1161397"/>
              <a:gd name="connsiteX62" fmla="*/ 3907640 w 6884912"/>
              <a:gd name="connsiteY62" fmla="*/ 207568 h 1161397"/>
              <a:gd name="connsiteX63" fmla="*/ 3910449 w 6884912"/>
              <a:gd name="connsiteY63" fmla="*/ 197808 h 1161397"/>
              <a:gd name="connsiteX64" fmla="*/ 3917197 w 6884912"/>
              <a:gd name="connsiteY64" fmla="*/ 196121 h 1161397"/>
              <a:gd name="connsiteX65" fmla="*/ 3922400 w 6884912"/>
              <a:gd name="connsiteY65" fmla="*/ 205056 h 1161397"/>
              <a:gd name="connsiteX66" fmla="*/ 4013061 w 6884912"/>
              <a:gd name="connsiteY66" fmla="*/ 224874 h 1161397"/>
              <a:gd name="connsiteX67" fmla="*/ 4220717 w 6884912"/>
              <a:gd name="connsiteY67" fmla="*/ 192946 h 1161397"/>
              <a:gd name="connsiteX68" fmla="*/ 4228802 w 6884912"/>
              <a:gd name="connsiteY68" fmla="*/ 201468 h 1161397"/>
              <a:gd name="connsiteX69" fmla="*/ 4289361 w 6884912"/>
              <a:gd name="connsiteY69" fmla="*/ 196642 h 1161397"/>
              <a:gd name="connsiteX70" fmla="*/ 4498913 w 6884912"/>
              <a:gd name="connsiteY70" fmla="*/ 118915 h 1161397"/>
              <a:gd name="connsiteX71" fmla="*/ 4617330 w 6884912"/>
              <a:gd name="connsiteY71" fmla="*/ 111163 h 1161397"/>
              <a:gd name="connsiteX72" fmla="*/ 4659778 w 6884912"/>
              <a:gd name="connsiteY72" fmla="*/ 118219 h 1161397"/>
              <a:gd name="connsiteX73" fmla="*/ 4730870 w 6884912"/>
              <a:gd name="connsiteY73" fmla="*/ 129432 h 1161397"/>
              <a:gd name="connsiteX74" fmla="*/ 4844073 w 6884912"/>
              <a:gd name="connsiteY74" fmla="*/ 161768 h 1161397"/>
              <a:gd name="connsiteX75" fmla="*/ 4856454 w 6884912"/>
              <a:gd name="connsiteY75" fmla="*/ 130488 h 1161397"/>
              <a:gd name="connsiteX76" fmla="*/ 4920038 w 6884912"/>
              <a:gd name="connsiteY76" fmla="*/ 140418 h 1161397"/>
              <a:gd name="connsiteX77" fmla="*/ 5016639 w 6884912"/>
              <a:gd name="connsiteY77" fmla="*/ 158905 h 1161397"/>
              <a:gd name="connsiteX78" fmla="*/ 5072009 w 6884912"/>
              <a:gd name="connsiteY78" fmla="*/ 161502 h 1161397"/>
              <a:gd name="connsiteX79" fmla="*/ 5223626 w 6884912"/>
              <a:gd name="connsiteY79" fmla="*/ 177356 h 1161397"/>
              <a:gd name="connsiteX80" fmla="*/ 5375773 w 6884912"/>
              <a:gd name="connsiteY80" fmla="*/ 199913 h 1161397"/>
              <a:gd name="connsiteX81" fmla="*/ 5467502 w 6884912"/>
              <a:gd name="connsiteY81" fmla="*/ 250963 h 1161397"/>
              <a:gd name="connsiteX82" fmla="*/ 5592395 w 6884912"/>
              <a:gd name="connsiteY82" fmla="*/ 265434 h 1161397"/>
              <a:gd name="connsiteX83" fmla="*/ 5613532 w 6884912"/>
              <a:gd name="connsiteY83" fmla="*/ 273379 h 1161397"/>
              <a:gd name="connsiteX84" fmla="*/ 5642173 w 6884912"/>
              <a:gd name="connsiteY84" fmla="*/ 266904 h 1161397"/>
              <a:gd name="connsiteX85" fmla="*/ 5756910 w 6884912"/>
              <a:gd name="connsiteY85" fmla="*/ 239211 h 1161397"/>
              <a:gd name="connsiteX86" fmla="*/ 5846667 w 6884912"/>
              <a:gd name="connsiteY86" fmla="*/ 201786 h 1161397"/>
              <a:gd name="connsiteX87" fmla="*/ 5960732 w 6884912"/>
              <a:gd name="connsiteY87" fmla="*/ 220708 h 1161397"/>
              <a:gd name="connsiteX88" fmla="*/ 6029542 w 6884912"/>
              <a:gd name="connsiteY88" fmla="*/ 210339 h 1161397"/>
              <a:gd name="connsiteX89" fmla="*/ 6141123 w 6884912"/>
              <a:gd name="connsiteY89" fmla="*/ 159923 h 1161397"/>
              <a:gd name="connsiteX90" fmla="*/ 6290640 w 6884912"/>
              <a:gd name="connsiteY90" fmla="*/ 167441 h 1161397"/>
              <a:gd name="connsiteX91" fmla="*/ 6322806 w 6884912"/>
              <a:gd name="connsiteY91" fmla="*/ 213293 h 1161397"/>
              <a:gd name="connsiteX92" fmla="*/ 6380420 w 6884912"/>
              <a:gd name="connsiteY92" fmla="*/ 173195 h 1161397"/>
              <a:gd name="connsiteX93" fmla="*/ 6507891 w 6884912"/>
              <a:gd name="connsiteY93" fmla="*/ 118474 h 1161397"/>
              <a:gd name="connsiteX94" fmla="*/ 6571807 w 6884912"/>
              <a:gd name="connsiteY94" fmla="*/ 98636 h 1161397"/>
              <a:gd name="connsiteX95" fmla="*/ 6671880 w 6884912"/>
              <a:gd name="connsiteY95" fmla="*/ 82931 h 1161397"/>
              <a:gd name="connsiteX96" fmla="*/ 6702266 w 6884912"/>
              <a:gd name="connsiteY96" fmla="*/ 75470 h 1161397"/>
              <a:gd name="connsiteX97" fmla="*/ 6845802 w 6884912"/>
              <a:gd name="connsiteY97" fmla="*/ 24496 h 1161397"/>
              <a:gd name="connsiteX98" fmla="*/ 6884912 w 6884912"/>
              <a:gd name="connsiteY98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7166 w 6884912"/>
              <a:gd name="connsiteY14" fmla="*/ 744338 h 1161397"/>
              <a:gd name="connsiteX15" fmla="*/ 1207847 w 6884912"/>
              <a:gd name="connsiteY15" fmla="*/ 689087 h 1161397"/>
              <a:gd name="connsiteX16" fmla="*/ 1242716 w 6884912"/>
              <a:gd name="connsiteY16" fmla="*/ 698052 h 1161397"/>
              <a:gd name="connsiteX17" fmla="*/ 1299977 w 6884912"/>
              <a:gd name="connsiteY17" fmla="*/ 639196 h 1161397"/>
              <a:gd name="connsiteX18" fmla="*/ 1326190 w 6884912"/>
              <a:gd name="connsiteY18" fmla="*/ 625955 h 1161397"/>
              <a:gd name="connsiteX19" fmla="*/ 1339600 w 6884912"/>
              <a:gd name="connsiteY19" fmla="*/ 616295 h 1161397"/>
              <a:gd name="connsiteX20" fmla="*/ 1340054 w 6884912"/>
              <a:gd name="connsiteY20" fmla="*/ 614022 h 1161397"/>
              <a:gd name="connsiteX21" fmla="*/ 1391606 w 6884912"/>
              <a:gd name="connsiteY21" fmla="*/ 615229 h 1161397"/>
              <a:gd name="connsiteX22" fmla="*/ 1397565 w 6884912"/>
              <a:gd name="connsiteY22" fmla="*/ 611490 h 1161397"/>
              <a:gd name="connsiteX23" fmla="*/ 1432302 w 6884912"/>
              <a:gd name="connsiteY23" fmla="*/ 617267 h 1161397"/>
              <a:gd name="connsiteX24" fmla="*/ 1449644 w 6884912"/>
              <a:gd name="connsiteY24" fmla="*/ 617591 h 1161397"/>
              <a:gd name="connsiteX25" fmla="*/ 1455793 w 6884912"/>
              <a:gd name="connsiteY25" fmla="*/ 623174 h 1161397"/>
              <a:gd name="connsiteX26" fmla="*/ 1480758 w 6884912"/>
              <a:gd name="connsiteY26" fmla="*/ 620863 h 1161397"/>
              <a:gd name="connsiteX27" fmla="*/ 1483154 w 6884912"/>
              <a:gd name="connsiteY27" fmla="*/ 618527 h 1161397"/>
              <a:gd name="connsiteX28" fmla="*/ 1505495 w 6884912"/>
              <a:gd name="connsiteY28" fmla="*/ 624325 h 1161397"/>
              <a:gd name="connsiteX29" fmla="*/ 1526340 w 6884912"/>
              <a:gd name="connsiteY29" fmla="*/ 638496 h 1161397"/>
              <a:gd name="connsiteX30" fmla="*/ 1731986 w 6884912"/>
              <a:gd name="connsiteY30" fmla="*/ 589682 h 1161397"/>
              <a:gd name="connsiteX31" fmla="*/ 1927935 w 6884912"/>
              <a:gd name="connsiteY31" fmla="*/ 628540 h 1161397"/>
              <a:gd name="connsiteX32" fmla="*/ 2039075 w 6884912"/>
              <a:gd name="connsiteY32" fmla="*/ 599964 h 1161397"/>
              <a:gd name="connsiteX33" fmla="*/ 2066980 w 6884912"/>
              <a:gd name="connsiteY33" fmla="*/ 550413 h 1161397"/>
              <a:gd name="connsiteX34" fmla="*/ 2352236 w 6884912"/>
              <a:gd name="connsiteY34" fmla="*/ 519602 h 1161397"/>
              <a:gd name="connsiteX35" fmla="*/ 2420791 w 6884912"/>
              <a:gd name="connsiteY35" fmla="*/ 492826 h 1161397"/>
              <a:gd name="connsiteX36" fmla="*/ 2489932 w 6884912"/>
              <a:gd name="connsiteY36" fmla="*/ 507864 h 1161397"/>
              <a:gd name="connsiteX37" fmla="*/ 2512917 w 6884912"/>
              <a:gd name="connsiteY37" fmla="*/ 489127 h 1161397"/>
              <a:gd name="connsiteX38" fmla="*/ 2516783 w 6884912"/>
              <a:gd name="connsiteY38" fmla="*/ 485473 h 1161397"/>
              <a:gd name="connsiteX39" fmla="*/ 2534360 w 6884912"/>
              <a:gd name="connsiteY39" fmla="*/ 480064 h 1161397"/>
              <a:gd name="connsiteX40" fmla="*/ 2536691 w 6884912"/>
              <a:gd name="connsiteY40" fmla="*/ 467018 h 1161397"/>
              <a:gd name="connsiteX41" fmla="*/ 2561265 w 6884912"/>
              <a:gd name="connsiteY41" fmla="*/ 450623 h 1161397"/>
              <a:gd name="connsiteX42" fmla="*/ 2594349 w 6884912"/>
              <a:gd name="connsiteY42" fmla="*/ 443884 h 1161397"/>
              <a:gd name="connsiteX43" fmla="*/ 2754324 w 6884912"/>
              <a:gd name="connsiteY43" fmla="*/ 424766 h 1161397"/>
              <a:gd name="connsiteX44" fmla="*/ 2848470 w 6884912"/>
              <a:gd name="connsiteY44" fmla="*/ 405966 h 1161397"/>
              <a:gd name="connsiteX45" fmla="*/ 2881772 w 6884912"/>
              <a:gd name="connsiteY45" fmla="*/ 387260 h 1161397"/>
              <a:gd name="connsiteX46" fmla="*/ 2929932 w 6884912"/>
              <a:gd name="connsiteY46" fmla="*/ 368912 h 1161397"/>
              <a:gd name="connsiteX47" fmla="*/ 3013020 w 6884912"/>
              <a:gd name="connsiteY47" fmla="*/ 327578 h 1161397"/>
              <a:gd name="connsiteX48" fmla="*/ 3222191 w 6884912"/>
              <a:gd name="connsiteY48" fmla="*/ 307887 h 1161397"/>
              <a:gd name="connsiteX49" fmla="*/ 3227953 w 6884912"/>
              <a:gd name="connsiteY49" fmla="*/ 297650 h 1161397"/>
              <a:gd name="connsiteX50" fmla="*/ 3510042 w 6884912"/>
              <a:gd name="connsiteY50" fmla="*/ 311820 h 1161397"/>
              <a:gd name="connsiteX51" fmla="*/ 3626773 w 6884912"/>
              <a:gd name="connsiteY51" fmla="*/ 290452 h 1161397"/>
              <a:gd name="connsiteX52" fmla="*/ 3666217 w 6884912"/>
              <a:gd name="connsiteY52" fmla="*/ 273255 h 1161397"/>
              <a:gd name="connsiteX53" fmla="*/ 3732427 w 6884912"/>
              <a:gd name="connsiteY53" fmla="*/ 245039 h 1161397"/>
              <a:gd name="connsiteX54" fmla="*/ 3777022 w 6884912"/>
              <a:gd name="connsiteY54" fmla="*/ 200276 h 1161397"/>
              <a:gd name="connsiteX55" fmla="*/ 3791246 w 6884912"/>
              <a:gd name="connsiteY55" fmla="*/ 189996 h 1161397"/>
              <a:gd name="connsiteX56" fmla="*/ 3819864 w 6884912"/>
              <a:gd name="connsiteY56" fmla="*/ 194605 h 1161397"/>
              <a:gd name="connsiteX57" fmla="*/ 3830398 w 6884912"/>
              <a:gd name="connsiteY57" fmla="*/ 188383 h 1161397"/>
              <a:gd name="connsiteX58" fmla="*/ 3834360 w 6884912"/>
              <a:gd name="connsiteY58" fmla="*/ 188992 h 1161397"/>
              <a:gd name="connsiteX59" fmla="*/ 3843715 w 6884912"/>
              <a:gd name="connsiteY59" fmla="*/ 188752 h 1161397"/>
              <a:gd name="connsiteX60" fmla="*/ 3842609 w 6884912"/>
              <a:gd name="connsiteY60" fmla="*/ 197386 h 1161397"/>
              <a:gd name="connsiteX61" fmla="*/ 3853961 w 6884912"/>
              <a:gd name="connsiteY61" fmla="*/ 213380 h 1161397"/>
              <a:gd name="connsiteX62" fmla="*/ 3907640 w 6884912"/>
              <a:gd name="connsiteY62" fmla="*/ 207568 h 1161397"/>
              <a:gd name="connsiteX63" fmla="*/ 3910449 w 6884912"/>
              <a:gd name="connsiteY63" fmla="*/ 197808 h 1161397"/>
              <a:gd name="connsiteX64" fmla="*/ 3917197 w 6884912"/>
              <a:gd name="connsiteY64" fmla="*/ 196121 h 1161397"/>
              <a:gd name="connsiteX65" fmla="*/ 3922400 w 6884912"/>
              <a:gd name="connsiteY65" fmla="*/ 205056 h 1161397"/>
              <a:gd name="connsiteX66" fmla="*/ 4013061 w 6884912"/>
              <a:gd name="connsiteY66" fmla="*/ 224874 h 1161397"/>
              <a:gd name="connsiteX67" fmla="*/ 4220717 w 6884912"/>
              <a:gd name="connsiteY67" fmla="*/ 192946 h 1161397"/>
              <a:gd name="connsiteX68" fmla="*/ 4228802 w 6884912"/>
              <a:gd name="connsiteY68" fmla="*/ 201468 h 1161397"/>
              <a:gd name="connsiteX69" fmla="*/ 4289361 w 6884912"/>
              <a:gd name="connsiteY69" fmla="*/ 196642 h 1161397"/>
              <a:gd name="connsiteX70" fmla="*/ 4498913 w 6884912"/>
              <a:gd name="connsiteY70" fmla="*/ 118915 h 1161397"/>
              <a:gd name="connsiteX71" fmla="*/ 4617330 w 6884912"/>
              <a:gd name="connsiteY71" fmla="*/ 111163 h 1161397"/>
              <a:gd name="connsiteX72" fmla="*/ 4659778 w 6884912"/>
              <a:gd name="connsiteY72" fmla="*/ 118219 h 1161397"/>
              <a:gd name="connsiteX73" fmla="*/ 4730870 w 6884912"/>
              <a:gd name="connsiteY73" fmla="*/ 129432 h 1161397"/>
              <a:gd name="connsiteX74" fmla="*/ 4844073 w 6884912"/>
              <a:gd name="connsiteY74" fmla="*/ 161768 h 1161397"/>
              <a:gd name="connsiteX75" fmla="*/ 4856454 w 6884912"/>
              <a:gd name="connsiteY75" fmla="*/ 130488 h 1161397"/>
              <a:gd name="connsiteX76" fmla="*/ 4920038 w 6884912"/>
              <a:gd name="connsiteY76" fmla="*/ 140418 h 1161397"/>
              <a:gd name="connsiteX77" fmla="*/ 5016639 w 6884912"/>
              <a:gd name="connsiteY77" fmla="*/ 158905 h 1161397"/>
              <a:gd name="connsiteX78" fmla="*/ 5072009 w 6884912"/>
              <a:gd name="connsiteY78" fmla="*/ 161502 h 1161397"/>
              <a:gd name="connsiteX79" fmla="*/ 5223626 w 6884912"/>
              <a:gd name="connsiteY79" fmla="*/ 177356 h 1161397"/>
              <a:gd name="connsiteX80" fmla="*/ 5375773 w 6884912"/>
              <a:gd name="connsiteY80" fmla="*/ 199913 h 1161397"/>
              <a:gd name="connsiteX81" fmla="*/ 5467502 w 6884912"/>
              <a:gd name="connsiteY81" fmla="*/ 250963 h 1161397"/>
              <a:gd name="connsiteX82" fmla="*/ 5592395 w 6884912"/>
              <a:gd name="connsiteY82" fmla="*/ 265434 h 1161397"/>
              <a:gd name="connsiteX83" fmla="*/ 5613532 w 6884912"/>
              <a:gd name="connsiteY83" fmla="*/ 273379 h 1161397"/>
              <a:gd name="connsiteX84" fmla="*/ 5642173 w 6884912"/>
              <a:gd name="connsiteY84" fmla="*/ 266904 h 1161397"/>
              <a:gd name="connsiteX85" fmla="*/ 5756910 w 6884912"/>
              <a:gd name="connsiteY85" fmla="*/ 239211 h 1161397"/>
              <a:gd name="connsiteX86" fmla="*/ 5846667 w 6884912"/>
              <a:gd name="connsiteY86" fmla="*/ 201786 h 1161397"/>
              <a:gd name="connsiteX87" fmla="*/ 5960732 w 6884912"/>
              <a:gd name="connsiteY87" fmla="*/ 220708 h 1161397"/>
              <a:gd name="connsiteX88" fmla="*/ 6029542 w 6884912"/>
              <a:gd name="connsiteY88" fmla="*/ 210339 h 1161397"/>
              <a:gd name="connsiteX89" fmla="*/ 6141123 w 6884912"/>
              <a:gd name="connsiteY89" fmla="*/ 159923 h 1161397"/>
              <a:gd name="connsiteX90" fmla="*/ 6290640 w 6884912"/>
              <a:gd name="connsiteY90" fmla="*/ 167441 h 1161397"/>
              <a:gd name="connsiteX91" fmla="*/ 6322806 w 6884912"/>
              <a:gd name="connsiteY91" fmla="*/ 213293 h 1161397"/>
              <a:gd name="connsiteX92" fmla="*/ 6380420 w 6884912"/>
              <a:gd name="connsiteY92" fmla="*/ 173195 h 1161397"/>
              <a:gd name="connsiteX93" fmla="*/ 6507891 w 6884912"/>
              <a:gd name="connsiteY93" fmla="*/ 118474 h 1161397"/>
              <a:gd name="connsiteX94" fmla="*/ 6571807 w 6884912"/>
              <a:gd name="connsiteY94" fmla="*/ 98636 h 1161397"/>
              <a:gd name="connsiteX95" fmla="*/ 6671880 w 6884912"/>
              <a:gd name="connsiteY95" fmla="*/ 82931 h 1161397"/>
              <a:gd name="connsiteX96" fmla="*/ 6702266 w 6884912"/>
              <a:gd name="connsiteY96" fmla="*/ 75470 h 1161397"/>
              <a:gd name="connsiteX97" fmla="*/ 6845802 w 6884912"/>
              <a:gd name="connsiteY97" fmla="*/ 24496 h 1161397"/>
              <a:gd name="connsiteX98" fmla="*/ 6884912 w 6884912"/>
              <a:gd name="connsiteY98" fmla="*/ 0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088181"/>
                  <a:pt x="115388" y="1111320"/>
                </a:cubicBezTo>
                <a:cubicBezTo>
                  <a:pt x="146435" y="1096221"/>
                  <a:pt x="156823" y="1079485"/>
                  <a:pt x="213420" y="1056868"/>
                </a:cubicBezTo>
                <a:cubicBezTo>
                  <a:pt x="288217" y="1040787"/>
                  <a:pt x="383333" y="1044881"/>
                  <a:pt x="454970" y="1023343"/>
                </a:cubicBezTo>
                <a:cubicBezTo>
                  <a:pt x="440966" y="999969"/>
                  <a:pt x="571419" y="1006841"/>
                  <a:pt x="548162" y="984908"/>
                </a:cubicBezTo>
                <a:cubicBezTo>
                  <a:pt x="561321" y="956563"/>
                  <a:pt x="637415" y="1010272"/>
                  <a:pt x="651408" y="984938"/>
                </a:cubicBezTo>
                <a:cubicBezTo>
                  <a:pt x="671652" y="980952"/>
                  <a:pt x="698726" y="950833"/>
                  <a:pt x="723108" y="941904"/>
                </a:cubicBezTo>
                <a:cubicBezTo>
                  <a:pt x="760262" y="946949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16251" y="768649"/>
                  <a:pt x="1137166" y="744338"/>
                </a:cubicBezTo>
                <a:lnTo>
                  <a:pt x="1207847" y="689087"/>
                </a:lnTo>
                <a:cubicBezTo>
                  <a:pt x="1226429" y="687736"/>
                  <a:pt x="1222409" y="707958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cubicBezTo>
                  <a:pt x="1339751" y="615537"/>
                  <a:pt x="1339903" y="614780"/>
                  <a:pt x="1340054" y="614022"/>
                </a:cubicBez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20025" y="632078"/>
                  <a:pt x="1526340" y="638496"/>
                </a:cubicBezTo>
                <a:cubicBezTo>
                  <a:pt x="1586113" y="586768"/>
                  <a:pt x="1659006" y="610309"/>
                  <a:pt x="1731986" y="589682"/>
                </a:cubicBezTo>
                <a:cubicBezTo>
                  <a:pt x="1750397" y="523106"/>
                  <a:pt x="1896056" y="573257"/>
                  <a:pt x="1927935" y="628540"/>
                </a:cubicBezTo>
                <a:cubicBezTo>
                  <a:pt x="1912854" y="559823"/>
                  <a:pt x="2112261" y="676347"/>
                  <a:pt x="2039075" y="599964"/>
                </a:cubicBezTo>
                <a:cubicBezTo>
                  <a:pt x="2066036" y="601198"/>
                  <a:pt x="2086366" y="569532"/>
                  <a:pt x="2066980" y="550413"/>
                </a:cubicBezTo>
                <a:cubicBezTo>
                  <a:pt x="2155364" y="582582"/>
                  <a:pt x="2259548" y="514786"/>
                  <a:pt x="2352236" y="519602"/>
                </a:cubicBezTo>
                <a:cubicBezTo>
                  <a:pt x="2388450" y="459394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61730" y="317407"/>
                  <a:pt x="3186369" y="312875"/>
                  <a:pt x="3222191" y="307887"/>
                </a:cubicBezTo>
                <a:cubicBezTo>
                  <a:pt x="3223593" y="304249"/>
                  <a:pt x="3179978" y="296995"/>
                  <a:pt x="3227953" y="297650"/>
                </a:cubicBezTo>
                <a:cubicBezTo>
                  <a:pt x="3275928" y="298306"/>
                  <a:pt x="3443572" y="313020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62781" y="222856"/>
                  <a:pt x="4184760" y="196847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61586" y="136690"/>
                  <a:pt x="4823142" y="161592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0628" y="219715"/>
                  <a:pt x="6290640" y="167441"/>
                </a:cubicBezTo>
                <a:cubicBezTo>
                  <a:pt x="6295193" y="188689"/>
                  <a:pt x="6290494" y="217816"/>
                  <a:pt x="6322806" y="213293"/>
                </a:cubicBezTo>
                <a:cubicBezTo>
                  <a:pt x="6337769" y="214252"/>
                  <a:pt x="6349573" y="188998"/>
                  <a:pt x="6380420" y="173195"/>
                </a:cubicBezTo>
                <a:cubicBezTo>
                  <a:pt x="6420580" y="151473"/>
                  <a:pt x="6513519" y="179296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lnTo>
                  <a:pt x="6884912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39DED1F1-52C4-44BA-AC9E-1AF38A11D5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481" y="1167868"/>
            <a:ext cx="3008208" cy="4934819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81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AA681F07-2BB9-410A-9E3B-E9E79F8EAF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676" y="2501091"/>
            <a:ext cx="2543817" cy="226837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7A66EA-FEC8-4048-9072-681F275532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8884" y="1771912"/>
            <a:ext cx="4768823" cy="447648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000" u="sng" dirty="0">
                <a:latin typeface="SassoonPrimaryInfant" pitchFamily="2" charset="0"/>
              </a:rPr>
              <a:t>Recap</a:t>
            </a:r>
            <a:r>
              <a:rPr lang="en-GB" sz="2000" dirty="0">
                <a:latin typeface="SassoonPrimaryInfant" pitchFamily="2" charset="0"/>
              </a:rPr>
              <a:t> </a:t>
            </a:r>
          </a:p>
          <a:p>
            <a:r>
              <a:rPr lang="en-GB" sz="2000" dirty="0">
                <a:latin typeface="SassoonPrimaryInfant" pitchFamily="2" charset="0"/>
              </a:rPr>
              <a:t>Phonics and English sessions continue as usual.</a:t>
            </a:r>
          </a:p>
          <a:p>
            <a:r>
              <a:rPr lang="en-GB" sz="2000" dirty="0">
                <a:latin typeface="SassoonPrimaryInfant" pitchFamily="2" charset="0"/>
              </a:rPr>
              <a:t>Regular keep up to support children that found a lesson tricky – look out for stickers on their arm! Ask them what it is and practise that at home. </a:t>
            </a:r>
          </a:p>
          <a:p>
            <a:endParaRPr lang="en-GB" sz="2000" dirty="0">
              <a:latin typeface="SassoonPrimaryInfant" pitchFamily="2" charset="0"/>
            </a:endParaRPr>
          </a:p>
          <a:p>
            <a:r>
              <a:rPr lang="en-GB" sz="2000" dirty="0">
                <a:latin typeface="SassoonPrimaryInfant" pitchFamily="2" charset="0"/>
              </a:rPr>
              <a:t>Interventions for children that are slightly further behind.</a:t>
            </a:r>
          </a:p>
          <a:p>
            <a:endParaRPr lang="en-GB" sz="2000" dirty="0">
              <a:latin typeface="SassoonPrimaryInfant" pitchFamily="2" charset="0"/>
            </a:endParaRPr>
          </a:p>
          <a:p>
            <a:r>
              <a:rPr lang="en-GB" sz="2000" dirty="0">
                <a:latin typeface="SassoonPrimaryInfant" pitchFamily="2" charset="0"/>
              </a:rPr>
              <a:t>Group reading sessions 3 times a week – no more individual readers. </a:t>
            </a:r>
          </a:p>
          <a:p>
            <a:endParaRPr lang="en-GB" sz="2000" dirty="0">
              <a:latin typeface="SassoonPrimaryInfant" pitchFamily="2" charset="0"/>
            </a:endParaRPr>
          </a:p>
          <a:p>
            <a:r>
              <a:rPr lang="en-GB" sz="2000" dirty="0">
                <a:latin typeface="SassoonPrimaryInfant" pitchFamily="2" charset="0"/>
              </a:rPr>
              <a:t>When books come home they have been well practised and you can celebrate their success! Practise leads to fluency!</a:t>
            </a:r>
          </a:p>
          <a:p>
            <a:endParaRPr lang="en-GB" sz="2000" dirty="0">
              <a:latin typeface="SassoonPrimaryInfant" pitchFamily="2" charset="0"/>
            </a:endParaRPr>
          </a:p>
          <a:p>
            <a:r>
              <a:rPr lang="en-GB" sz="2000" dirty="0">
                <a:latin typeface="SassoonPrimaryInfant" pitchFamily="2" charset="0"/>
              </a:rPr>
              <a:t>Website </a:t>
            </a:r>
            <a:r>
              <a:rPr lang="en-GB" sz="2000" dirty="0">
                <a:latin typeface="SassoonPrimaryInfant" pitchFamily="2" charset="0"/>
                <a:hlinkClick r:id="rId4"/>
              </a:rPr>
              <a:t>www.littlewandlelettersandsounds.org.uk</a:t>
            </a:r>
            <a:r>
              <a:rPr lang="en-GB" sz="2000" dirty="0">
                <a:latin typeface="SassoonPrimaryInfant" pitchFamily="2" charset="0"/>
              </a:rPr>
              <a:t> – for parents  </a:t>
            </a:r>
          </a:p>
          <a:p>
            <a:pPr marL="0" indent="0">
              <a:buNone/>
            </a:pPr>
            <a:endParaRPr lang="en-GB" sz="16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16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16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17" name="Rectangle 6">
            <a:extLst>
              <a:ext uri="{FF2B5EF4-FFF2-40B4-BE49-F238E27FC236}">
                <a16:creationId xmlns:a16="http://schemas.microsoft.com/office/drawing/2014/main" id="{64AF1A56-FA4A-4156-B01E-296B70DD26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3539" y="5956459"/>
            <a:ext cx="1025719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3720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944E337-3E5D-4A1F-A5A1-2057F25B8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5AEBDD3-B56F-481F-B681-E422663D24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3482342"/>
          </a:xfrm>
          <a:custGeom>
            <a:avLst/>
            <a:gdLst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67374 w 12192000"/>
              <a:gd name="connsiteY53" fmla="*/ 1959575 h 3482342"/>
              <a:gd name="connsiteX54" fmla="*/ 8447067 w 12192000"/>
              <a:gd name="connsiteY54" fmla="*/ 1949706 h 3482342"/>
              <a:gd name="connsiteX55" fmla="*/ 8426060 w 12192000"/>
              <a:gd name="connsiteY55" fmla="*/ 1947126 h 3482342"/>
              <a:gd name="connsiteX56" fmla="*/ 8424042 w 12192000"/>
              <a:gd name="connsiteY56" fmla="*/ 1949367 h 3482342"/>
              <a:gd name="connsiteX57" fmla="*/ 8401276 w 12192000"/>
              <a:gd name="connsiteY57" fmla="*/ 1953968 h 3482342"/>
              <a:gd name="connsiteX58" fmla="*/ 8294129 w 12192000"/>
              <a:gd name="connsiteY58" fmla="*/ 1958387 h 3482342"/>
              <a:gd name="connsiteX59" fmla="*/ 8293892 w 12192000"/>
              <a:gd name="connsiteY59" fmla="*/ 1960370 h 3482342"/>
              <a:gd name="connsiteX60" fmla="*/ 8288078 w 12192000"/>
              <a:gd name="connsiteY60" fmla="*/ 1965222 h 3482342"/>
              <a:gd name="connsiteX61" fmla="*/ 8248914 w 12192000"/>
              <a:gd name="connsiteY61" fmla="*/ 1954175 h 3482342"/>
              <a:gd name="connsiteX62" fmla="*/ 8132104 w 12192000"/>
              <a:gd name="connsiteY62" fmla="*/ 1895727 h 3482342"/>
              <a:gd name="connsiteX63" fmla="*/ 7918078 w 12192000"/>
              <a:gd name="connsiteY63" fmla="*/ 1862668 h 3482342"/>
              <a:gd name="connsiteX64" fmla="*/ 7817899 w 12192000"/>
              <a:gd name="connsiteY64" fmla="*/ 1862176 h 3482342"/>
              <a:gd name="connsiteX65" fmla="*/ 7768994 w 12192000"/>
              <a:gd name="connsiteY65" fmla="*/ 1855721 h 3482342"/>
              <a:gd name="connsiteX66" fmla="*/ 7618027 w 12192000"/>
              <a:gd name="connsiteY66" fmla="*/ 1830959 h 3482342"/>
              <a:gd name="connsiteX67" fmla="*/ 7449425 w 12192000"/>
              <a:gd name="connsiteY67" fmla="*/ 1810910 h 3482342"/>
              <a:gd name="connsiteX68" fmla="*/ 7342915 w 12192000"/>
              <a:gd name="connsiteY68" fmla="*/ 1819827 h 3482342"/>
              <a:gd name="connsiteX69" fmla="*/ 7255191 w 12192000"/>
              <a:gd name="connsiteY69" fmla="*/ 1834354 h 3482342"/>
              <a:gd name="connsiteX70" fmla="*/ 7131205 w 12192000"/>
              <a:gd name="connsiteY70" fmla="*/ 1845557 h 3482342"/>
              <a:gd name="connsiteX71" fmla="*/ 6917124 w 12192000"/>
              <a:gd name="connsiteY71" fmla="*/ 1837109 h 3482342"/>
              <a:gd name="connsiteX72" fmla="*/ 6837145 w 12192000"/>
              <a:gd name="connsiteY72" fmla="*/ 1870724 h 3482342"/>
              <a:gd name="connsiteX73" fmla="*/ 6753991 w 12192000"/>
              <a:gd name="connsiteY73" fmla="*/ 1860969 h 3482342"/>
              <a:gd name="connsiteX74" fmla="*/ 6727754 w 12192000"/>
              <a:gd name="connsiteY74" fmla="*/ 1882372 h 3482342"/>
              <a:gd name="connsiteX75" fmla="*/ 6723371 w 12192000"/>
              <a:gd name="connsiteY75" fmla="*/ 1886494 h 3482342"/>
              <a:gd name="connsiteX76" fmla="*/ 6702779 w 12192000"/>
              <a:gd name="connsiteY76" fmla="*/ 1893601 h 3482342"/>
              <a:gd name="connsiteX77" fmla="*/ 6700779 w 12192000"/>
              <a:gd name="connsiteY77" fmla="*/ 1907344 h 3482342"/>
              <a:gd name="connsiteX78" fmla="*/ 6672513 w 12192000"/>
              <a:gd name="connsiteY78" fmla="*/ 1926452 h 3482342"/>
              <a:gd name="connsiteX79" fmla="*/ 6633549 w 12192000"/>
              <a:gd name="connsiteY79" fmla="*/ 1936255 h 3482342"/>
              <a:gd name="connsiteX80" fmla="*/ 6444344 w 12192000"/>
              <a:gd name="connsiteY80" fmla="*/ 1969663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42310 w 12192000"/>
              <a:gd name="connsiteY84" fmla="*/ 2092510 h 3482342"/>
              <a:gd name="connsiteX85" fmla="*/ 6007916 w 12192000"/>
              <a:gd name="connsiteY85" fmla="*/ 2143752 h 3482342"/>
              <a:gd name="connsiteX86" fmla="*/ 5894610 w 12192000"/>
              <a:gd name="connsiteY86" fmla="*/ 2130684 h 3482342"/>
              <a:gd name="connsiteX87" fmla="*/ 5817682 w 12192000"/>
              <a:gd name="connsiteY87" fmla="*/ 2157358 h 3482342"/>
              <a:gd name="connsiteX88" fmla="*/ 5591469 w 12192000"/>
              <a:gd name="connsiteY88" fmla="*/ 2178389 h 3482342"/>
              <a:gd name="connsiteX89" fmla="*/ 5414282 w 12192000"/>
              <a:gd name="connsiteY89" fmla="*/ 2183070 h 3482342"/>
              <a:gd name="connsiteX90" fmla="*/ 5368369 w 12192000"/>
              <a:gd name="connsiteY90" fmla="*/ 2204272 h 3482342"/>
              <a:gd name="connsiteX91" fmla="*/ 5291263 w 12192000"/>
              <a:gd name="connsiteY91" fmla="*/ 2239182 h 3482342"/>
              <a:gd name="connsiteX92" fmla="*/ 5240857 w 12192000"/>
              <a:gd name="connsiteY92" fmla="*/ 2289444 h 3482342"/>
              <a:gd name="connsiteX93" fmla="*/ 5173523 w 12192000"/>
              <a:gd name="connsiteY93" fmla="*/ 2309057 h 3482342"/>
              <a:gd name="connsiteX94" fmla="*/ 5148543 w 12192000"/>
              <a:gd name="connsiteY94" fmla="*/ 2282356 h 3482342"/>
              <a:gd name="connsiteX95" fmla="*/ 5079548 w 12192000"/>
              <a:gd name="connsiteY95" fmla="*/ 2313485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47067 w 12192000"/>
              <a:gd name="connsiteY54" fmla="*/ 1949706 h 3482342"/>
              <a:gd name="connsiteX55" fmla="*/ 8426060 w 12192000"/>
              <a:gd name="connsiteY55" fmla="*/ 1947126 h 3482342"/>
              <a:gd name="connsiteX56" fmla="*/ 8424042 w 12192000"/>
              <a:gd name="connsiteY56" fmla="*/ 1949367 h 3482342"/>
              <a:gd name="connsiteX57" fmla="*/ 8401276 w 12192000"/>
              <a:gd name="connsiteY57" fmla="*/ 1953968 h 3482342"/>
              <a:gd name="connsiteX58" fmla="*/ 8294129 w 12192000"/>
              <a:gd name="connsiteY58" fmla="*/ 1958387 h 3482342"/>
              <a:gd name="connsiteX59" fmla="*/ 8293892 w 12192000"/>
              <a:gd name="connsiteY59" fmla="*/ 1960370 h 3482342"/>
              <a:gd name="connsiteX60" fmla="*/ 8288078 w 12192000"/>
              <a:gd name="connsiteY60" fmla="*/ 1965222 h 3482342"/>
              <a:gd name="connsiteX61" fmla="*/ 8248914 w 12192000"/>
              <a:gd name="connsiteY61" fmla="*/ 1954175 h 3482342"/>
              <a:gd name="connsiteX62" fmla="*/ 8132104 w 12192000"/>
              <a:gd name="connsiteY62" fmla="*/ 1895727 h 3482342"/>
              <a:gd name="connsiteX63" fmla="*/ 7918078 w 12192000"/>
              <a:gd name="connsiteY63" fmla="*/ 1862668 h 3482342"/>
              <a:gd name="connsiteX64" fmla="*/ 7817899 w 12192000"/>
              <a:gd name="connsiteY64" fmla="*/ 1862176 h 3482342"/>
              <a:gd name="connsiteX65" fmla="*/ 7768994 w 12192000"/>
              <a:gd name="connsiteY65" fmla="*/ 1855721 h 3482342"/>
              <a:gd name="connsiteX66" fmla="*/ 7618027 w 12192000"/>
              <a:gd name="connsiteY66" fmla="*/ 1830959 h 3482342"/>
              <a:gd name="connsiteX67" fmla="*/ 7449425 w 12192000"/>
              <a:gd name="connsiteY67" fmla="*/ 1810910 h 3482342"/>
              <a:gd name="connsiteX68" fmla="*/ 7342915 w 12192000"/>
              <a:gd name="connsiteY68" fmla="*/ 1819827 h 3482342"/>
              <a:gd name="connsiteX69" fmla="*/ 7255191 w 12192000"/>
              <a:gd name="connsiteY69" fmla="*/ 1834354 h 3482342"/>
              <a:gd name="connsiteX70" fmla="*/ 7131205 w 12192000"/>
              <a:gd name="connsiteY70" fmla="*/ 1845557 h 3482342"/>
              <a:gd name="connsiteX71" fmla="*/ 6917124 w 12192000"/>
              <a:gd name="connsiteY71" fmla="*/ 1837109 h 3482342"/>
              <a:gd name="connsiteX72" fmla="*/ 6837145 w 12192000"/>
              <a:gd name="connsiteY72" fmla="*/ 1870724 h 3482342"/>
              <a:gd name="connsiteX73" fmla="*/ 6753991 w 12192000"/>
              <a:gd name="connsiteY73" fmla="*/ 1860969 h 3482342"/>
              <a:gd name="connsiteX74" fmla="*/ 6727754 w 12192000"/>
              <a:gd name="connsiteY74" fmla="*/ 1882372 h 3482342"/>
              <a:gd name="connsiteX75" fmla="*/ 6723371 w 12192000"/>
              <a:gd name="connsiteY75" fmla="*/ 1886494 h 3482342"/>
              <a:gd name="connsiteX76" fmla="*/ 6702779 w 12192000"/>
              <a:gd name="connsiteY76" fmla="*/ 1893601 h 3482342"/>
              <a:gd name="connsiteX77" fmla="*/ 6700779 w 12192000"/>
              <a:gd name="connsiteY77" fmla="*/ 1907344 h 3482342"/>
              <a:gd name="connsiteX78" fmla="*/ 6672513 w 12192000"/>
              <a:gd name="connsiteY78" fmla="*/ 1926452 h 3482342"/>
              <a:gd name="connsiteX79" fmla="*/ 6633549 w 12192000"/>
              <a:gd name="connsiteY79" fmla="*/ 1936255 h 3482342"/>
              <a:gd name="connsiteX80" fmla="*/ 6444344 w 12192000"/>
              <a:gd name="connsiteY80" fmla="*/ 1969663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42310 w 12192000"/>
              <a:gd name="connsiteY84" fmla="*/ 2092510 h 3482342"/>
              <a:gd name="connsiteX85" fmla="*/ 6007916 w 12192000"/>
              <a:gd name="connsiteY85" fmla="*/ 2143752 h 3482342"/>
              <a:gd name="connsiteX86" fmla="*/ 5894610 w 12192000"/>
              <a:gd name="connsiteY86" fmla="*/ 2130684 h 3482342"/>
              <a:gd name="connsiteX87" fmla="*/ 5817682 w 12192000"/>
              <a:gd name="connsiteY87" fmla="*/ 2157358 h 3482342"/>
              <a:gd name="connsiteX88" fmla="*/ 5591469 w 12192000"/>
              <a:gd name="connsiteY88" fmla="*/ 2178389 h 3482342"/>
              <a:gd name="connsiteX89" fmla="*/ 5414282 w 12192000"/>
              <a:gd name="connsiteY89" fmla="*/ 2183070 h 3482342"/>
              <a:gd name="connsiteX90" fmla="*/ 5368369 w 12192000"/>
              <a:gd name="connsiteY90" fmla="*/ 2204272 h 3482342"/>
              <a:gd name="connsiteX91" fmla="*/ 5291263 w 12192000"/>
              <a:gd name="connsiteY91" fmla="*/ 2239182 h 3482342"/>
              <a:gd name="connsiteX92" fmla="*/ 5240857 w 12192000"/>
              <a:gd name="connsiteY92" fmla="*/ 2289444 h 3482342"/>
              <a:gd name="connsiteX93" fmla="*/ 5173523 w 12192000"/>
              <a:gd name="connsiteY93" fmla="*/ 2309057 h 3482342"/>
              <a:gd name="connsiteX94" fmla="*/ 5148543 w 12192000"/>
              <a:gd name="connsiteY94" fmla="*/ 2282356 h 3482342"/>
              <a:gd name="connsiteX95" fmla="*/ 5079548 w 12192000"/>
              <a:gd name="connsiteY95" fmla="*/ 2313485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112" fmla="*/ 0 w 12192000"/>
              <a:gd name="connsiteY11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294129 w 12192000"/>
              <a:gd name="connsiteY57" fmla="*/ 1958387 h 3482342"/>
              <a:gd name="connsiteX58" fmla="*/ 8293892 w 12192000"/>
              <a:gd name="connsiteY58" fmla="*/ 1960370 h 3482342"/>
              <a:gd name="connsiteX59" fmla="*/ 8288078 w 12192000"/>
              <a:gd name="connsiteY59" fmla="*/ 1965222 h 3482342"/>
              <a:gd name="connsiteX60" fmla="*/ 8248914 w 12192000"/>
              <a:gd name="connsiteY60" fmla="*/ 1954175 h 3482342"/>
              <a:gd name="connsiteX61" fmla="*/ 8132104 w 12192000"/>
              <a:gd name="connsiteY61" fmla="*/ 1895727 h 3482342"/>
              <a:gd name="connsiteX62" fmla="*/ 7918078 w 12192000"/>
              <a:gd name="connsiteY62" fmla="*/ 1862668 h 3482342"/>
              <a:gd name="connsiteX63" fmla="*/ 7817899 w 12192000"/>
              <a:gd name="connsiteY63" fmla="*/ 1862176 h 3482342"/>
              <a:gd name="connsiteX64" fmla="*/ 7768994 w 12192000"/>
              <a:gd name="connsiteY64" fmla="*/ 1855721 h 3482342"/>
              <a:gd name="connsiteX65" fmla="*/ 7618027 w 12192000"/>
              <a:gd name="connsiteY65" fmla="*/ 1830959 h 3482342"/>
              <a:gd name="connsiteX66" fmla="*/ 7449425 w 12192000"/>
              <a:gd name="connsiteY66" fmla="*/ 1810910 h 3482342"/>
              <a:gd name="connsiteX67" fmla="*/ 7342915 w 12192000"/>
              <a:gd name="connsiteY67" fmla="*/ 1819827 h 3482342"/>
              <a:gd name="connsiteX68" fmla="*/ 7255191 w 12192000"/>
              <a:gd name="connsiteY68" fmla="*/ 1834354 h 3482342"/>
              <a:gd name="connsiteX69" fmla="*/ 7131205 w 12192000"/>
              <a:gd name="connsiteY69" fmla="*/ 1845557 h 3482342"/>
              <a:gd name="connsiteX70" fmla="*/ 6917124 w 12192000"/>
              <a:gd name="connsiteY70" fmla="*/ 1837109 h 3482342"/>
              <a:gd name="connsiteX71" fmla="*/ 6837145 w 12192000"/>
              <a:gd name="connsiteY71" fmla="*/ 1870724 h 3482342"/>
              <a:gd name="connsiteX72" fmla="*/ 6753991 w 12192000"/>
              <a:gd name="connsiteY72" fmla="*/ 1860969 h 3482342"/>
              <a:gd name="connsiteX73" fmla="*/ 6727754 w 12192000"/>
              <a:gd name="connsiteY73" fmla="*/ 1882372 h 3482342"/>
              <a:gd name="connsiteX74" fmla="*/ 6723371 w 12192000"/>
              <a:gd name="connsiteY74" fmla="*/ 1886494 h 3482342"/>
              <a:gd name="connsiteX75" fmla="*/ 6702779 w 12192000"/>
              <a:gd name="connsiteY75" fmla="*/ 1893601 h 3482342"/>
              <a:gd name="connsiteX76" fmla="*/ 6700779 w 12192000"/>
              <a:gd name="connsiteY76" fmla="*/ 1907344 h 3482342"/>
              <a:gd name="connsiteX77" fmla="*/ 6672513 w 12192000"/>
              <a:gd name="connsiteY77" fmla="*/ 1926452 h 3482342"/>
              <a:gd name="connsiteX78" fmla="*/ 6633549 w 12192000"/>
              <a:gd name="connsiteY78" fmla="*/ 1936255 h 3482342"/>
              <a:gd name="connsiteX79" fmla="*/ 6444344 w 12192000"/>
              <a:gd name="connsiteY79" fmla="*/ 1969663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42310 w 12192000"/>
              <a:gd name="connsiteY83" fmla="*/ 2092510 h 3482342"/>
              <a:gd name="connsiteX84" fmla="*/ 6007916 w 12192000"/>
              <a:gd name="connsiteY84" fmla="*/ 2143752 h 3482342"/>
              <a:gd name="connsiteX85" fmla="*/ 5894610 w 12192000"/>
              <a:gd name="connsiteY85" fmla="*/ 2130684 h 3482342"/>
              <a:gd name="connsiteX86" fmla="*/ 5817682 w 12192000"/>
              <a:gd name="connsiteY86" fmla="*/ 2157358 h 3482342"/>
              <a:gd name="connsiteX87" fmla="*/ 5591469 w 12192000"/>
              <a:gd name="connsiteY87" fmla="*/ 2178389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291263 w 12192000"/>
              <a:gd name="connsiteY90" fmla="*/ 2239182 h 3482342"/>
              <a:gd name="connsiteX91" fmla="*/ 5240857 w 12192000"/>
              <a:gd name="connsiteY91" fmla="*/ 2289444 h 3482342"/>
              <a:gd name="connsiteX92" fmla="*/ 5173523 w 12192000"/>
              <a:gd name="connsiteY92" fmla="*/ 2309057 h 3482342"/>
              <a:gd name="connsiteX93" fmla="*/ 5148543 w 12192000"/>
              <a:gd name="connsiteY93" fmla="*/ 2282356 h 3482342"/>
              <a:gd name="connsiteX94" fmla="*/ 5079548 w 12192000"/>
              <a:gd name="connsiteY94" fmla="*/ 2313485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294129 w 12192000"/>
              <a:gd name="connsiteY57" fmla="*/ 1958387 h 3482342"/>
              <a:gd name="connsiteX58" fmla="*/ 8293892 w 12192000"/>
              <a:gd name="connsiteY58" fmla="*/ 1960370 h 3482342"/>
              <a:gd name="connsiteX59" fmla="*/ 8351578 w 12192000"/>
              <a:gd name="connsiteY59" fmla="*/ 1914422 h 3482342"/>
              <a:gd name="connsiteX60" fmla="*/ 8248914 w 12192000"/>
              <a:gd name="connsiteY60" fmla="*/ 1954175 h 3482342"/>
              <a:gd name="connsiteX61" fmla="*/ 8132104 w 12192000"/>
              <a:gd name="connsiteY61" fmla="*/ 1895727 h 3482342"/>
              <a:gd name="connsiteX62" fmla="*/ 7918078 w 12192000"/>
              <a:gd name="connsiteY62" fmla="*/ 1862668 h 3482342"/>
              <a:gd name="connsiteX63" fmla="*/ 7817899 w 12192000"/>
              <a:gd name="connsiteY63" fmla="*/ 1862176 h 3482342"/>
              <a:gd name="connsiteX64" fmla="*/ 7768994 w 12192000"/>
              <a:gd name="connsiteY64" fmla="*/ 1855721 h 3482342"/>
              <a:gd name="connsiteX65" fmla="*/ 7618027 w 12192000"/>
              <a:gd name="connsiteY65" fmla="*/ 1830959 h 3482342"/>
              <a:gd name="connsiteX66" fmla="*/ 7449425 w 12192000"/>
              <a:gd name="connsiteY66" fmla="*/ 1810910 h 3482342"/>
              <a:gd name="connsiteX67" fmla="*/ 7342915 w 12192000"/>
              <a:gd name="connsiteY67" fmla="*/ 1819827 h 3482342"/>
              <a:gd name="connsiteX68" fmla="*/ 7255191 w 12192000"/>
              <a:gd name="connsiteY68" fmla="*/ 1834354 h 3482342"/>
              <a:gd name="connsiteX69" fmla="*/ 7131205 w 12192000"/>
              <a:gd name="connsiteY69" fmla="*/ 1845557 h 3482342"/>
              <a:gd name="connsiteX70" fmla="*/ 6917124 w 12192000"/>
              <a:gd name="connsiteY70" fmla="*/ 1837109 h 3482342"/>
              <a:gd name="connsiteX71" fmla="*/ 6837145 w 12192000"/>
              <a:gd name="connsiteY71" fmla="*/ 1870724 h 3482342"/>
              <a:gd name="connsiteX72" fmla="*/ 6753991 w 12192000"/>
              <a:gd name="connsiteY72" fmla="*/ 1860969 h 3482342"/>
              <a:gd name="connsiteX73" fmla="*/ 6727754 w 12192000"/>
              <a:gd name="connsiteY73" fmla="*/ 1882372 h 3482342"/>
              <a:gd name="connsiteX74" fmla="*/ 6723371 w 12192000"/>
              <a:gd name="connsiteY74" fmla="*/ 1886494 h 3482342"/>
              <a:gd name="connsiteX75" fmla="*/ 6702779 w 12192000"/>
              <a:gd name="connsiteY75" fmla="*/ 1893601 h 3482342"/>
              <a:gd name="connsiteX76" fmla="*/ 6700779 w 12192000"/>
              <a:gd name="connsiteY76" fmla="*/ 1907344 h 3482342"/>
              <a:gd name="connsiteX77" fmla="*/ 6672513 w 12192000"/>
              <a:gd name="connsiteY77" fmla="*/ 1926452 h 3482342"/>
              <a:gd name="connsiteX78" fmla="*/ 6633549 w 12192000"/>
              <a:gd name="connsiteY78" fmla="*/ 1936255 h 3482342"/>
              <a:gd name="connsiteX79" fmla="*/ 6444344 w 12192000"/>
              <a:gd name="connsiteY79" fmla="*/ 1969663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42310 w 12192000"/>
              <a:gd name="connsiteY83" fmla="*/ 2092510 h 3482342"/>
              <a:gd name="connsiteX84" fmla="*/ 6007916 w 12192000"/>
              <a:gd name="connsiteY84" fmla="*/ 2143752 h 3482342"/>
              <a:gd name="connsiteX85" fmla="*/ 5894610 w 12192000"/>
              <a:gd name="connsiteY85" fmla="*/ 2130684 h 3482342"/>
              <a:gd name="connsiteX86" fmla="*/ 5817682 w 12192000"/>
              <a:gd name="connsiteY86" fmla="*/ 2157358 h 3482342"/>
              <a:gd name="connsiteX87" fmla="*/ 5591469 w 12192000"/>
              <a:gd name="connsiteY87" fmla="*/ 2178389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291263 w 12192000"/>
              <a:gd name="connsiteY90" fmla="*/ 2239182 h 3482342"/>
              <a:gd name="connsiteX91" fmla="*/ 5240857 w 12192000"/>
              <a:gd name="connsiteY91" fmla="*/ 2289444 h 3482342"/>
              <a:gd name="connsiteX92" fmla="*/ 5173523 w 12192000"/>
              <a:gd name="connsiteY92" fmla="*/ 2309057 h 3482342"/>
              <a:gd name="connsiteX93" fmla="*/ 5148543 w 12192000"/>
              <a:gd name="connsiteY93" fmla="*/ 2282356 h 3482342"/>
              <a:gd name="connsiteX94" fmla="*/ 5079548 w 12192000"/>
              <a:gd name="connsiteY94" fmla="*/ 2313485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294129 w 12192000"/>
              <a:gd name="connsiteY57" fmla="*/ 1958387 h 3482342"/>
              <a:gd name="connsiteX58" fmla="*/ 8351578 w 12192000"/>
              <a:gd name="connsiteY58" fmla="*/ 1914422 h 3482342"/>
              <a:gd name="connsiteX59" fmla="*/ 8248914 w 12192000"/>
              <a:gd name="connsiteY59" fmla="*/ 195417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17124 w 12192000"/>
              <a:gd name="connsiteY69" fmla="*/ 1837109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700779 w 12192000"/>
              <a:gd name="connsiteY75" fmla="*/ 1907344 h 3482342"/>
              <a:gd name="connsiteX76" fmla="*/ 6672513 w 12192000"/>
              <a:gd name="connsiteY76" fmla="*/ 1926452 h 3482342"/>
              <a:gd name="connsiteX77" fmla="*/ 6633549 w 12192000"/>
              <a:gd name="connsiteY77" fmla="*/ 1936255 h 3482342"/>
              <a:gd name="connsiteX78" fmla="*/ 6444344 w 12192000"/>
              <a:gd name="connsiteY78" fmla="*/ 1969663 h 3482342"/>
              <a:gd name="connsiteX79" fmla="*/ 6333446 w 12192000"/>
              <a:gd name="connsiteY79" fmla="*/ 1997163 h 3482342"/>
              <a:gd name="connsiteX80" fmla="*/ 6294933 w 12192000"/>
              <a:gd name="connsiteY80" fmla="*/ 2019412 h 3482342"/>
              <a:gd name="connsiteX81" fmla="*/ 6238719 w 12192000"/>
              <a:gd name="connsiteY81" fmla="*/ 2042547 h 3482342"/>
              <a:gd name="connsiteX82" fmla="*/ 6142310 w 12192000"/>
              <a:gd name="connsiteY82" fmla="*/ 2092510 h 3482342"/>
              <a:gd name="connsiteX83" fmla="*/ 6007916 w 12192000"/>
              <a:gd name="connsiteY83" fmla="*/ 2143752 h 3482342"/>
              <a:gd name="connsiteX84" fmla="*/ 5894610 w 12192000"/>
              <a:gd name="connsiteY84" fmla="*/ 2130684 h 3482342"/>
              <a:gd name="connsiteX85" fmla="*/ 5817682 w 12192000"/>
              <a:gd name="connsiteY85" fmla="*/ 2157358 h 3482342"/>
              <a:gd name="connsiteX86" fmla="*/ 5591469 w 12192000"/>
              <a:gd name="connsiteY86" fmla="*/ 2178389 h 3482342"/>
              <a:gd name="connsiteX87" fmla="*/ 5414282 w 12192000"/>
              <a:gd name="connsiteY87" fmla="*/ 2183070 h 3482342"/>
              <a:gd name="connsiteX88" fmla="*/ 5368369 w 12192000"/>
              <a:gd name="connsiteY88" fmla="*/ 2204272 h 3482342"/>
              <a:gd name="connsiteX89" fmla="*/ 5291263 w 12192000"/>
              <a:gd name="connsiteY89" fmla="*/ 2239182 h 3482342"/>
              <a:gd name="connsiteX90" fmla="*/ 5240857 w 12192000"/>
              <a:gd name="connsiteY90" fmla="*/ 2289444 h 3482342"/>
              <a:gd name="connsiteX91" fmla="*/ 5173523 w 12192000"/>
              <a:gd name="connsiteY91" fmla="*/ 2309057 h 3482342"/>
              <a:gd name="connsiteX92" fmla="*/ 5148543 w 12192000"/>
              <a:gd name="connsiteY92" fmla="*/ 2282356 h 3482342"/>
              <a:gd name="connsiteX93" fmla="*/ 5079548 w 12192000"/>
              <a:gd name="connsiteY93" fmla="*/ 2313485 h 3482342"/>
              <a:gd name="connsiteX94" fmla="*/ 4975908 w 12192000"/>
              <a:gd name="connsiteY94" fmla="*/ 2364128 h 3482342"/>
              <a:gd name="connsiteX95" fmla="*/ 4913723 w 12192000"/>
              <a:gd name="connsiteY95" fmla="*/ 2385265 h 3482342"/>
              <a:gd name="connsiteX96" fmla="*/ 4746485 w 12192000"/>
              <a:gd name="connsiteY96" fmla="*/ 2451769 h 3482342"/>
              <a:gd name="connsiteX97" fmla="*/ 4681588 w 12192000"/>
              <a:gd name="connsiteY97" fmla="*/ 2467494 h 3482342"/>
              <a:gd name="connsiteX98" fmla="*/ 1783655 w 12192000"/>
              <a:gd name="connsiteY98" fmla="*/ 3163860 h 3482342"/>
              <a:gd name="connsiteX99" fmla="*/ 1325955 w 12192000"/>
              <a:gd name="connsiteY99" fmla="*/ 3176692 h 3482342"/>
              <a:gd name="connsiteX100" fmla="*/ 1190384 w 12192000"/>
              <a:gd name="connsiteY100" fmla="*/ 3203504 h 3482342"/>
              <a:gd name="connsiteX101" fmla="*/ 1094537 w 12192000"/>
              <a:gd name="connsiteY101" fmla="*/ 3229469 h 3482342"/>
              <a:gd name="connsiteX102" fmla="*/ 779276 w 12192000"/>
              <a:gd name="connsiteY102" fmla="*/ 3327290 h 3482342"/>
              <a:gd name="connsiteX103" fmla="*/ 600378 w 12192000"/>
              <a:gd name="connsiteY103" fmla="*/ 3335250 h 3482342"/>
              <a:gd name="connsiteX104" fmla="*/ 493457 w 12192000"/>
              <a:gd name="connsiteY104" fmla="*/ 3365044 h 3482342"/>
              <a:gd name="connsiteX105" fmla="*/ 349402 w 12192000"/>
              <a:gd name="connsiteY105" fmla="*/ 3380897 h 3482342"/>
              <a:gd name="connsiteX106" fmla="*/ 192183 w 12192000"/>
              <a:gd name="connsiteY106" fmla="*/ 3460075 h 3482342"/>
              <a:gd name="connsiteX107" fmla="*/ 46713 w 12192000"/>
              <a:gd name="connsiteY107" fmla="*/ 3462986 h 3482342"/>
              <a:gd name="connsiteX108" fmla="*/ 2765 w 12192000"/>
              <a:gd name="connsiteY108" fmla="*/ 3480770 h 3482342"/>
              <a:gd name="connsiteX109" fmla="*/ 0 w 12192000"/>
              <a:gd name="connsiteY109" fmla="*/ 3482342 h 3482342"/>
              <a:gd name="connsiteX110" fmla="*/ 0 w 12192000"/>
              <a:gd name="connsiteY11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351578 w 12192000"/>
              <a:gd name="connsiteY57" fmla="*/ 1914422 h 3482342"/>
              <a:gd name="connsiteX58" fmla="*/ 8248914 w 12192000"/>
              <a:gd name="connsiteY58" fmla="*/ 195417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17124 w 12192000"/>
              <a:gd name="connsiteY68" fmla="*/ 1837109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700779 w 12192000"/>
              <a:gd name="connsiteY74" fmla="*/ 1907344 h 3482342"/>
              <a:gd name="connsiteX75" fmla="*/ 6672513 w 12192000"/>
              <a:gd name="connsiteY75" fmla="*/ 1926452 h 3482342"/>
              <a:gd name="connsiteX76" fmla="*/ 6633549 w 12192000"/>
              <a:gd name="connsiteY76" fmla="*/ 1936255 h 3482342"/>
              <a:gd name="connsiteX77" fmla="*/ 6444344 w 12192000"/>
              <a:gd name="connsiteY77" fmla="*/ 1969663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42310 w 12192000"/>
              <a:gd name="connsiteY81" fmla="*/ 2092510 h 3482342"/>
              <a:gd name="connsiteX82" fmla="*/ 6007916 w 12192000"/>
              <a:gd name="connsiteY82" fmla="*/ 2143752 h 3482342"/>
              <a:gd name="connsiteX83" fmla="*/ 5894610 w 12192000"/>
              <a:gd name="connsiteY83" fmla="*/ 2130684 h 3482342"/>
              <a:gd name="connsiteX84" fmla="*/ 5817682 w 12192000"/>
              <a:gd name="connsiteY84" fmla="*/ 2157358 h 3482342"/>
              <a:gd name="connsiteX85" fmla="*/ 5591469 w 12192000"/>
              <a:gd name="connsiteY85" fmla="*/ 2178389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291263 w 12192000"/>
              <a:gd name="connsiteY88" fmla="*/ 2239182 h 3482342"/>
              <a:gd name="connsiteX89" fmla="*/ 5240857 w 12192000"/>
              <a:gd name="connsiteY89" fmla="*/ 2289444 h 3482342"/>
              <a:gd name="connsiteX90" fmla="*/ 5173523 w 12192000"/>
              <a:gd name="connsiteY90" fmla="*/ 2309057 h 3482342"/>
              <a:gd name="connsiteX91" fmla="*/ 5148543 w 12192000"/>
              <a:gd name="connsiteY91" fmla="*/ 2282356 h 3482342"/>
              <a:gd name="connsiteX92" fmla="*/ 5079548 w 12192000"/>
              <a:gd name="connsiteY92" fmla="*/ 2313485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351578 w 12192000"/>
              <a:gd name="connsiteY57" fmla="*/ 1914422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17124 w 12192000"/>
              <a:gd name="connsiteY68" fmla="*/ 1837109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700779 w 12192000"/>
              <a:gd name="connsiteY74" fmla="*/ 1907344 h 3482342"/>
              <a:gd name="connsiteX75" fmla="*/ 6672513 w 12192000"/>
              <a:gd name="connsiteY75" fmla="*/ 1926452 h 3482342"/>
              <a:gd name="connsiteX76" fmla="*/ 6633549 w 12192000"/>
              <a:gd name="connsiteY76" fmla="*/ 1936255 h 3482342"/>
              <a:gd name="connsiteX77" fmla="*/ 6444344 w 12192000"/>
              <a:gd name="connsiteY77" fmla="*/ 1969663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42310 w 12192000"/>
              <a:gd name="connsiteY81" fmla="*/ 2092510 h 3482342"/>
              <a:gd name="connsiteX82" fmla="*/ 6007916 w 12192000"/>
              <a:gd name="connsiteY82" fmla="*/ 2143752 h 3482342"/>
              <a:gd name="connsiteX83" fmla="*/ 5894610 w 12192000"/>
              <a:gd name="connsiteY83" fmla="*/ 2130684 h 3482342"/>
              <a:gd name="connsiteX84" fmla="*/ 5817682 w 12192000"/>
              <a:gd name="connsiteY84" fmla="*/ 2157358 h 3482342"/>
              <a:gd name="connsiteX85" fmla="*/ 5591469 w 12192000"/>
              <a:gd name="connsiteY85" fmla="*/ 2178389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291263 w 12192000"/>
              <a:gd name="connsiteY88" fmla="*/ 2239182 h 3482342"/>
              <a:gd name="connsiteX89" fmla="*/ 5240857 w 12192000"/>
              <a:gd name="connsiteY89" fmla="*/ 2289444 h 3482342"/>
              <a:gd name="connsiteX90" fmla="*/ 5173523 w 12192000"/>
              <a:gd name="connsiteY90" fmla="*/ 2309057 h 3482342"/>
              <a:gd name="connsiteX91" fmla="*/ 5148543 w 12192000"/>
              <a:gd name="connsiteY91" fmla="*/ 2282356 h 3482342"/>
              <a:gd name="connsiteX92" fmla="*/ 5079548 w 12192000"/>
              <a:gd name="connsiteY92" fmla="*/ 2313485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401276 w 12192000"/>
              <a:gd name="connsiteY56" fmla="*/ 1953968 h 3482342"/>
              <a:gd name="connsiteX57" fmla="*/ 8345228 w 12192000"/>
              <a:gd name="connsiteY57" fmla="*/ 1939822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17124 w 12192000"/>
              <a:gd name="connsiteY68" fmla="*/ 1837109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700779 w 12192000"/>
              <a:gd name="connsiteY74" fmla="*/ 1907344 h 3482342"/>
              <a:gd name="connsiteX75" fmla="*/ 6672513 w 12192000"/>
              <a:gd name="connsiteY75" fmla="*/ 1926452 h 3482342"/>
              <a:gd name="connsiteX76" fmla="*/ 6633549 w 12192000"/>
              <a:gd name="connsiteY76" fmla="*/ 1936255 h 3482342"/>
              <a:gd name="connsiteX77" fmla="*/ 6444344 w 12192000"/>
              <a:gd name="connsiteY77" fmla="*/ 1969663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42310 w 12192000"/>
              <a:gd name="connsiteY81" fmla="*/ 2092510 h 3482342"/>
              <a:gd name="connsiteX82" fmla="*/ 6007916 w 12192000"/>
              <a:gd name="connsiteY82" fmla="*/ 2143752 h 3482342"/>
              <a:gd name="connsiteX83" fmla="*/ 5894610 w 12192000"/>
              <a:gd name="connsiteY83" fmla="*/ 2130684 h 3482342"/>
              <a:gd name="connsiteX84" fmla="*/ 5817682 w 12192000"/>
              <a:gd name="connsiteY84" fmla="*/ 2157358 h 3482342"/>
              <a:gd name="connsiteX85" fmla="*/ 5591469 w 12192000"/>
              <a:gd name="connsiteY85" fmla="*/ 2178389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291263 w 12192000"/>
              <a:gd name="connsiteY88" fmla="*/ 2239182 h 3482342"/>
              <a:gd name="connsiteX89" fmla="*/ 5240857 w 12192000"/>
              <a:gd name="connsiteY89" fmla="*/ 2289444 h 3482342"/>
              <a:gd name="connsiteX90" fmla="*/ 5173523 w 12192000"/>
              <a:gd name="connsiteY90" fmla="*/ 2309057 h 3482342"/>
              <a:gd name="connsiteX91" fmla="*/ 5148543 w 12192000"/>
              <a:gd name="connsiteY91" fmla="*/ 2282356 h 3482342"/>
              <a:gd name="connsiteX92" fmla="*/ 5079548 w 12192000"/>
              <a:gd name="connsiteY92" fmla="*/ 2313485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24042 w 12192000"/>
              <a:gd name="connsiteY55" fmla="*/ 1949367 h 3482342"/>
              <a:gd name="connsiteX56" fmla="*/ 8345228 w 12192000"/>
              <a:gd name="connsiteY56" fmla="*/ 1939822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17124 w 12192000"/>
              <a:gd name="connsiteY67" fmla="*/ 1837109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700779 w 12192000"/>
              <a:gd name="connsiteY73" fmla="*/ 1907344 h 3482342"/>
              <a:gd name="connsiteX74" fmla="*/ 6672513 w 12192000"/>
              <a:gd name="connsiteY74" fmla="*/ 1926452 h 3482342"/>
              <a:gd name="connsiteX75" fmla="*/ 6633549 w 12192000"/>
              <a:gd name="connsiteY75" fmla="*/ 1936255 h 3482342"/>
              <a:gd name="connsiteX76" fmla="*/ 6444344 w 12192000"/>
              <a:gd name="connsiteY76" fmla="*/ 1969663 h 3482342"/>
              <a:gd name="connsiteX77" fmla="*/ 6333446 w 12192000"/>
              <a:gd name="connsiteY77" fmla="*/ 1997163 h 3482342"/>
              <a:gd name="connsiteX78" fmla="*/ 6294933 w 12192000"/>
              <a:gd name="connsiteY78" fmla="*/ 2019412 h 3482342"/>
              <a:gd name="connsiteX79" fmla="*/ 6238719 w 12192000"/>
              <a:gd name="connsiteY79" fmla="*/ 2042547 h 3482342"/>
              <a:gd name="connsiteX80" fmla="*/ 6142310 w 12192000"/>
              <a:gd name="connsiteY80" fmla="*/ 2092510 h 3482342"/>
              <a:gd name="connsiteX81" fmla="*/ 6007916 w 12192000"/>
              <a:gd name="connsiteY81" fmla="*/ 2143752 h 3482342"/>
              <a:gd name="connsiteX82" fmla="*/ 5894610 w 12192000"/>
              <a:gd name="connsiteY82" fmla="*/ 2130684 h 3482342"/>
              <a:gd name="connsiteX83" fmla="*/ 5817682 w 12192000"/>
              <a:gd name="connsiteY83" fmla="*/ 2157358 h 3482342"/>
              <a:gd name="connsiteX84" fmla="*/ 5591469 w 12192000"/>
              <a:gd name="connsiteY84" fmla="*/ 2178389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291263 w 12192000"/>
              <a:gd name="connsiteY87" fmla="*/ 2239182 h 3482342"/>
              <a:gd name="connsiteX88" fmla="*/ 5240857 w 12192000"/>
              <a:gd name="connsiteY88" fmla="*/ 2289444 h 3482342"/>
              <a:gd name="connsiteX89" fmla="*/ 5173523 w 12192000"/>
              <a:gd name="connsiteY89" fmla="*/ 2309057 h 3482342"/>
              <a:gd name="connsiteX90" fmla="*/ 5148543 w 12192000"/>
              <a:gd name="connsiteY90" fmla="*/ 2282356 h 3482342"/>
              <a:gd name="connsiteX91" fmla="*/ 5079548 w 12192000"/>
              <a:gd name="connsiteY91" fmla="*/ 2313485 h 3482342"/>
              <a:gd name="connsiteX92" fmla="*/ 4975908 w 12192000"/>
              <a:gd name="connsiteY92" fmla="*/ 2364128 h 3482342"/>
              <a:gd name="connsiteX93" fmla="*/ 4913723 w 12192000"/>
              <a:gd name="connsiteY93" fmla="*/ 2385265 h 3482342"/>
              <a:gd name="connsiteX94" fmla="*/ 4746485 w 12192000"/>
              <a:gd name="connsiteY94" fmla="*/ 2451769 h 3482342"/>
              <a:gd name="connsiteX95" fmla="*/ 4681588 w 12192000"/>
              <a:gd name="connsiteY95" fmla="*/ 2467494 h 3482342"/>
              <a:gd name="connsiteX96" fmla="*/ 1783655 w 12192000"/>
              <a:gd name="connsiteY96" fmla="*/ 3163860 h 3482342"/>
              <a:gd name="connsiteX97" fmla="*/ 1325955 w 12192000"/>
              <a:gd name="connsiteY97" fmla="*/ 3176692 h 3482342"/>
              <a:gd name="connsiteX98" fmla="*/ 1190384 w 12192000"/>
              <a:gd name="connsiteY98" fmla="*/ 3203504 h 3482342"/>
              <a:gd name="connsiteX99" fmla="*/ 1094537 w 12192000"/>
              <a:gd name="connsiteY99" fmla="*/ 3229469 h 3482342"/>
              <a:gd name="connsiteX100" fmla="*/ 779276 w 12192000"/>
              <a:gd name="connsiteY100" fmla="*/ 3327290 h 3482342"/>
              <a:gd name="connsiteX101" fmla="*/ 600378 w 12192000"/>
              <a:gd name="connsiteY101" fmla="*/ 3335250 h 3482342"/>
              <a:gd name="connsiteX102" fmla="*/ 493457 w 12192000"/>
              <a:gd name="connsiteY102" fmla="*/ 3365044 h 3482342"/>
              <a:gd name="connsiteX103" fmla="*/ 349402 w 12192000"/>
              <a:gd name="connsiteY103" fmla="*/ 3380897 h 3482342"/>
              <a:gd name="connsiteX104" fmla="*/ 192183 w 12192000"/>
              <a:gd name="connsiteY104" fmla="*/ 3460075 h 3482342"/>
              <a:gd name="connsiteX105" fmla="*/ 46713 w 12192000"/>
              <a:gd name="connsiteY105" fmla="*/ 3462986 h 3482342"/>
              <a:gd name="connsiteX106" fmla="*/ 2765 w 12192000"/>
              <a:gd name="connsiteY106" fmla="*/ 3480770 h 3482342"/>
              <a:gd name="connsiteX107" fmla="*/ 0 w 12192000"/>
              <a:gd name="connsiteY107" fmla="*/ 3482342 h 3482342"/>
              <a:gd name="connsiteX108" fmla="*/ 0 w 12192000"/>
              <a:gd name="connsiteY10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26060 w 12192000"/>
              <a:gd name="connsiteY54" fmla="*/ 1947126 h 3482342"/>
              <a:gd name="connsiteX55" fmla="*/ 8430392 w 12192000"/>
              <a:gd name="connsiteY55" fmla="*/ 1898567 h 3482342"/>
              <a:gd name="connsiteX56" fmla="*/ 8345228 w 12192000"/>
              <a:gd name="connsiteY56" fmla="*/ 1939822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17124 w 12192000"/>
              <a:gd name="connsiteY67" fmla="*/ 1837109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700779 w 12192000"/>
              <a:gd name="connsiteY73" fmla="*/ 1907344 h 3482342"/>
              <a:gd name="connsiteX74" fmla="*/ 6672513 w 12192000"/>
              <a:gd name="connsiteY74" fmla="*/ 1926452 h 3482342"/>
              <a:gd name="connsiteX75" fmla="*/ 6633549 w 12192000"/>
              <a:gd name="connsiteY75" fmla="*/ 1936255 h 3482342"/>
              <a:gd name="connsiteX76" fmla="*/ 6444344 w 12192000"/>
              <a:gd name="connsiteY76" fmla="*/ 1969663 h 3482342"/>
              <a:gd name="connsiteX77" fmla="*/ 6333446 w 12192000"/>
              <a:gd name="connsiteY77" fmla="*/ 1997163 h 3482342"/>
              <a:gd name="connsiteX78" fmla="*/ 6294933 w 12192000"/>
              <a:gd name="connsiteY78" fmla="*/ 2019412 h 3482342"/>
              <a:gd name="connsiteX79" fmla="*/ 6238719 w 12192000"/>
              <a:gd name="connsiteY79" fmla="*/ 2042547 h 3482342"/>
              <a:gd name="connsiteX80" fmla="*/ 6142310 w 12192000"/>
              <a:gd name="connsiteY80" fmla="*/ 2092510 h 3482342"/>
              <a:gd name="connsiteX81" fmla="*/ 6007916 w 12192000"/>
              <a:gd name="connsiteY81" fmla="*/ 2143752 h 3482342"/>
              <a:gd name="connsiteX82" fmla="*/ 5894610 w 12192000"/>
              <a:gd name="connsiteY82" fmla="*/ 2130684 h 3482342"/>
              <a:gd name="connsiteX83" fmla="*/ 5817682 w 12192000"/>
              <a:gd name="connsiteY83" fmla="*/ 2157358 h 3482342"/>
              <a:gd name="connsiteX84" fmla="*/ 5591469 w 12192000"/>
              <a:gd name="connsiteY84" fmla="*/ 2178389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291263 w 12192000"/>
              <a:gd name="connsiteY87" fmla="*/ 2239182 h 3482342"/>
              <a:gd name="connsiteX88" fmla="*/ 5240857 w 12192000"/>
              <a:gd name="connsiteY88" fmla="*/ 2289444 h 3482342"/>
              <a:gd name="connsiteX89" fmla="*/ 5173523 w 12192000"/>
              <a:gd name="connsiteY89" fmla="*/ 2309057 h 3482342"/>
              <a:gd name="connsiteX90" fmla="*/ 5148543 w 12192000"/>
              <a:gd name="connsiteY90" fmla="*/ 2282356 h 3482342"/>
              <a:gd name="connsiteX91" fmla="*/ 5079548 w 12192000"/>
              <a:gd name="connsiteY91" fmla="*/ 2313485 h 3482342"/>
              <a:gd name="connsiteX92" fmla="*/ 4975908 w 12192000"/>
              <a:gd name="connsiteY92" fmla="*/ 2364128 h 3482342"/>
              <a:gd name="connsiteX93" fmla="*/ 4913723 w 12192000"/>
              <a:gd name="connsiteY93" fmla="*/ 2385265 h 3482342"/>
              <a:gd name="connsiteX94" fmla="*/ 4746485 w 12192000"/>
              <a:gd name="connsiteY94" fmla="*/ 2451769 h 3482342"/>
              <a:gd name="connsiteX95" fmla="*/ 4681588 w 12192000"/>
              <a:gd name="connsiteY95" fmla="*/ 2467494 h 3482342"/>
              <a:gd name="connsiteX96" fmla="*/ 1783655 w 12192000"/>
              <a:gd name="connsiteY96" fmla="*/ 3163860 h 3482342"/>
              <a:gd name="connsiteX97" fmla="*/ 1325955 w 12192000"/>
              <a:gd name="connsiteY97" fmla="*/ 3176692 h 3482342"/>
              <a:gd name="connsiteX98" fmla="*/ 1190384 w 12192000"/>
              <a:gd name="connsiteY98" fmla="*/ 3203504 h 3482342"/>
              <a:gd name="connsiteX99" fmla="*/ 1094537 w 12192000"/>
              <a:gd name="connsiteY99" fmla="*/ 3229469 h 3482342"/>
              <a:gd name="connsiteX100" fmla="*/ 779276 w 12192000"/>
              <a:gd name="connsiteY100" fmla="*/ 3327290 h 3482342"/>
              <a:gd name="connsiteX101" fmla="*/ 600378 w 12192000"/>
              <a:gd name="connsiteY101" fmla="*/ 3335250 h 3482342"/>
              <a:gd name="connsiteX102" fmla="*/ 493457 w 12192000"/>
              <a:gd name="connsiteY102" fmla="*/ 3365044 h 3482342"/>
              <a:gd name="connsiteX103" fmla="*/ 349402 w 12192000"/>
              <a:gd name="connsiteY103" fmla="*/ 3380897 h 3482342"/>
              <a:gd name="connsiteX104" fmla="*/ 192183 w 12192000"/>
              <a:gd name="connsiteY104" fmla="*/ 3460075 h 3482342"/>
              <a:gd name="connsiteX105" fmla="*/ 46713 w 12192000"/>
              <a:gd name="connsiteY105" fmla="*/ 3462986 h 3482342"/>
              <a:gd name="connsiteX106" fmla="*/ 2765 w 12192000"/>
              <a:gd name="connsiteY106" fmla="*/ 3480770 h 3482342"/>
              <a:gd name="connsiteX107" fmla="*/ 0 w 12192000"/>
              <a:gd name="connsiteY107" fmla="*/ 3482342 h 3482342"/>
              <a:gd name="connsiteX108" fmla="*/ 0 w 12192000"/>
              <a:gd name="connsiteY10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30392 w 12192000"/>
              <a:gd name="connsiteY54" fmla="*/ 1898567 h 3482342"/>
              <a:gd name="connsiteX55" fmla="*/ 8345228 w 12192000"/>
              <a:gd name="connsiteY55" fmla="*/ 1939822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17124 w 12192000"/>
              <a:gd name="connsiteY66" fmla="*/ 1837109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700779 w 12192000"/>
              <a:gd name="connsiteY72" fmla="*/ 1907344 h 3482342"/>
              <a:gd name="connsiteX73" fmla="*/ 6672513 w 12192000"/>
              <a:gd name="connsiteY73" fmla="*/ 1926452 h 3482342"/>
              <a:gd name="connsiteX74" fmla="*/ 6633549 w 12192000"/>
              <a:gd name="connsiteY74" fmla="*/ 1936255 h 3482342"/>
              <a:gd name="connsiteX75" fmla="*/ 6444344 w 12192000"/>
              <a:gd name="connsiteY75" fmla="*/ 1969663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42310 w 12192000"/>
              <a:gd name="connsiteY79" fmla="*/ 2092510 h 3482342"/>
              <a:gd name="connsiteX80" fmla="*/ 6007916 w 12192000"/>
              <a:gd name="connsiteY80" fmla="*/ 2143752 h 3482342"/>
              <a:gd name="connsiteX81" fmla="*/ 5894610 w 12192000"/>
              <a:gd name="connsiteY81" fmla="*/ 2130684 h 3482342"/>
              <a:gd name="connsiteX82" fmla="*/ 5817682 w 12192000"/>
              <a:gd name="connsiteY82" fmla="*/ 2157358 h 3482342"/>
              <a:gd name="connsiteX83" fmla="*/ 5591469 w 12192000"/>
              <a:gd name="connsiteY83" fmla="*/ 2178389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291263 w 12192000"/>
              <a:gd name="connsiteY86" fmla="*/ 2239182 h 3482342"/>
              <a:gd name="connsiteX87" fmla="*/ 5240857 w 12192000"/>
              <a:gd name="connsiteY87" fmla="*/ 2289444 h 3482342"/>
              <a:gd name="connsiteX88" fmla="*/ 5173523 w 12192000"/>
              <a:gd name="connsiteY88" fmla="*/ 2309057 h 3482342"/>
              <a:gd name="connsiteX89" fmla="*/ 5148543 w 12192000"/>
              <a:gd name="connsiteY89" fmla="*/ 2282356 h 3482342"/>
              <a:gd name="connsiteX90" fmla="*/ 5079548 w 12192000"/>
              <a:gd name="connsiteY90" fmla="*/ 2313485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6797 w 12192000"/>
              <a:gd name="connsiteY23" fmla="*/ 13505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36742 w 12192000"/>
              <a:gd name="connsiteY54" fmla="*/ 1923967 h 3482342"/>
              <a:gd name="connsiteX55" fmla="*/ 8345228 w 12192000"/>
              <a:gd name="connsiteY55" fmla="*/ 1939822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17124 w 12192000"/>
              <a:gd name="connsiteY66" fmla="*/ 1837109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700779 w 12192000"/>
              <a:gd name="connsiteY72" fmla="*/ 1907344 h 3482342"/>
              <a:gd name="connsiteX73" fmla="*/ 6672513 w 12192000"/>
              <a:gd name="connsiteY73" fmla="*/ 1926452 h 3482342"/>
              <a:gd name="connsiteX74" fmla="*/ 6633549 w 12192000"/>
              <a:gd name="connsiteY74" fmla="*/ 1936255 h 3482342"/>
              <a:gd name="connsiteX75" fmla="*/ 6444344 w 12192000"/>
              <a:gd name="connsiteY75" fmla="*/ 1969663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42310 w 12192000"/>
              <a:gd name="connsiteY79" fmla="*/ 2092510 h 3482342"/>
              <a:gd name="connsiteX80" fmla="*/ 6007916 w 12192000"/>
              <a:gd name="connsiteY80" fmla="*/ 2143752 h 3482342"/>
              <a:gd name="connsiteX81" fmla="*/ 5894610 w 12192000"/>
              <a:gd name="connsiteY81" fmla="*/ 2130684 h 3482342"/>
              <a:gd name="connsiteX82" fmla="*/ 5817682 w 12192000"/>
              <a:gd name="connsiteY82" fmla="*/ 2157358 h 3482342"/>
              <a:gd name="connsiteX83" fmla="*/ 5591469 w 12192000"/>
              <a:gd name="connsiteY83" fmla="*/ 2178389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291263 w 12192000"/>
              <a:gd name="connsiteY86" fmla="*/ 2239182 h 3482342"/>
              <a:gd name="connsiteX87" fmla="*/ 5240857 w 12192000"/>
              <a:gd name="connsiteY87" fmla="*/ 2289444 h 3482342"/>
              <a:gd name="connsiteX88" fmla="*/ 5173523 w 12192000"/>
              <a:gd name="connsiteY88" fmla="*/ 2309057 h 3482342"/>
              <a:gd name="connsiteX89" fmla="*/ 5148543 w 12192000"/>
              <a:gd name="connsiteY89" fmla="*/ 2282356 h 3482342"/>
              <a:gd name="connsiteX90" fmla="*/ 5079548 w 12192000"/>
              <a:gd name="connsiteY90" fmla="*/ 2313485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65056 w 12192000"/>
              <a:gd name="connsiteY17" fmla="*/ 804087 h 3482342"/>
              <a:gd name="connsiteX18" fmla="*/ 11294073 w 12192000"/>
              <a:gd name="connsiteY18" fmla="*/ 897260 h 3482342"/>
              <a:gd name="connsiteX19" fmla="*/ 11228040 w 12192000"/>
              <a:gd name="connsiteY19" fmla="*/ 958953 h 3482342"/>
              <a:gd name="connsiteX20" fmla="*/ 11193568 w 12192000"/>
              <a:gd name="connsiteY20" fmla="*/ 982314 h 3482342"/>
              <a:gd name="connsiteX21" fmla="*/ 11139869 w 12192000"/>
              <a:gd name="connsiteY21" fmla="*/ 1126133 h 3482342"/>
              <a:gd name="connsiteX22" fmla="*/ 11003287 w 12192000"/>
              <a:gd name="connsiteY22" fmla="*/ 1243468 h 3482342"/>
              <a:gd name="connsiteX23" fmla="*/ 10930447 w 12192000"/>
              <a:gd name="connsiteY23" fmla="*/ 1287088 h 3482342"/>
              <a:gd name="connsiteX24" fmla="*/ 10832727 w 12192000"/>
              <a:gd name="connsiteY24" fmla="*/ 1341335 h 3482342"/>
              <a:gd name="connsiteX25" fmla="*/ 10720408 w 12192000"/>
              <a:gd name="connsiteY25" fmla="*/ 1344999 h 3482342"/>
              <a:gd name="connsiteX26" fmla="*/ 10635456 w 12192000"/>
              <a:gd name="connsiteY26" fmla="*/ 1337688 h 3482342"/>
              <a:gd name="connsiteX27" fmla="*/ 10629954 w 12192000"/>
              <a:gd name="connsiteY27" fmla="*/ 1330628 h 3482342"/>
              <a:gd name="connsiteX28" fmla="*/ 10623883 w 12192000"/>
              <a:gd name="connsiteY28" fmla="*/ 1332776 h 3482342"/>
              <a:gd name="connsiteX29" fmla="*/ 10622090 w 12192000"/>
              <a:gd name="connsiteY29" fmla="*/ 1341385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264922 w 12192000"/>
              <a:gd name="connsiteY35" fmla="*/ 1472107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524524 w 12192000"/>
              <a:gd name="connsiteY53" fmla="*/ 1902425 h 3482342"/>
              <a:gd name="connsiteX54" fmla="*/ 8436742 w 12192000"/>
              <a:gd name="connsiteY54" fmla="*/ 1923967 h 3482342"/>
              <a:gd name="connsiteX55" fmla="*/ 8345228 w 12192000"/>
              <a:gd name="connsiteY55" fmla="*/ 1939822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17124 w 12192000"/>
              <a:gd name="connsiteY66" fmla="*/ 1837109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700779 w 12192000"/>
              <a:gd name="connsiteY72" fmla="*/ 1907344 h 3482342"/>
              <a:gd name="connsiteX73" fmla="*/ 6672513 w 12192000"/>
              <a:gd name="connsiteY73" fmla="*/ 1926452 h 3482342"/>
              <a:gd name="connsiteX74" fmla="*/ 6633549 w 12192000"/>
              <a:gd name="connsiteY74" fmla="*/ 1936255 h 3482342"/>
              <a:gd name="connsiteX75" fmla="*/ 6444344 w 12192000"/>
              <a:gd name="connsiteY75" fmla="*/ 1969663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42310 w 12192000"/>
              <a:gd name="connsiteY79" fmla="*/ 2092510 h 3482342"/>
              <a:gd name="connsiteX80" fmla="*/ 6007916 w 12192000"/>
              <a:gd name="connsiteY80" fmla="*/ 2143752 h 3482342"/>
              <a:gd name="connsiteX81" fmla="*/ 5894610 w 12192000"/>
              <a:gd name="connsiteY81" fmla="*/ 2130684 h 3482342"/>
              <a:gd name="connsiteX82" fmla="*/ 5817682 w 12192000"/>
              <a:gd name="connsiteY82" fmla="*/ 2157358 h 3482342"/>
              <a:gd name="connsiteX83" fmla="*/ 5591469 w 12192000"/>
              <a:gd name="connsiteY83" fmla="*/ 2178389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291263 w 12192000"/>
              <a:gd name="connsiteY86" fmla="*/ 2239182 h 3482342"/>
              <a:gd name="connsiteX87" fmla="*/ 5240857 w 12192000"/>
              <a:gd name="connsiteY87" fmla="*/ 2289444 h 3482342"/>
              <a:gd name="connsiteX88" fmla="*/ 5173523 w 12192000"/>
              <a:gd name="connsiteY88" fmla="*/ 2309057 h 3482342"/>
              <a:gd name="connsiteX89" fmla="*/ 5148543 w 12192000"/>
              <a:gd name="connsiteY89" fmla="*/ 2282356 h 3482342"/>
              <a:gd name="connsiteX90" fmla="*/ 5079548 w 12192000"/>
              <a:gd name="connsiteY90" fmla="*/ 2313485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294073 w 12192000"/>
              <a:gd name="connsiteY17" fmla="*/ 897260 h 3482342"/>
              <a:gd name="connsiteX18" fmla="*/ 11228040 w 12192000"/>
              <a:gd name="connsiteY18" fmla="*/ 958953 h 3482342"/>
              <a:gd name="connsiteX19" fmla="*/ 11193568 w 12192000"/>
              <a:gd name="connsiteY19" fmla="*/ 982314 h 3482342"/>
              <a:gd name="connsiteX20" fmla="*/ 11139869 w 12192000"/>
              <a:gd name="connsiteY20" fmla="*/ 1126133 h 3482342"/>
              <a:gd name="connsiteX21" fmla="*/ 11003287 w 12192000"/>
              <a:gd name="connsiteY21" fmla="*/ 1243468 h 3482342"/>
              <a:gd name="connsiteX22" fmla="*/ 10930447 w 12192000"/>
              <a:gd name="connsiteY22" fmla="*/ 1287088 h 3482342"/>
              <a:gd name="connsiteX23" fmla="*/ 10832727 w 12192000"/>
              <a:gd name="connsiteY23" fmla="*/ 1341335 h 3482342"/>
              <a:gd name="connsiteX24" fmla="*/ 10720408 w 12192000"/>
              <a:gd name="connsiteY24" fmla="*/ 1344999 h 3482342"/>
              <a:gd name="connsiteX25" fmla="*/ 10635456 w 12192000"/>
              <a:gd name="connsiteY25" fmla="*/ 1337688 h 3482342"/>
              <a:gd name="connsiteX26" fmla="*/ 10629954 w 12192000"/>
              <a:gd name="connsiteY26" fmla="*/ 1330628 h 3482342"/>
              <a:gd name="connsiteX27" fmla="*/ 10623883 w 12192000"/>
              <a:gd name="connsiteY27" fmla="*/ 1332776 h 3482342"/>
              <a:gd name="connsiteX28" fmla="*/ 10622090 w 12192000"/>
              <a:gd name="connsiteY28" fmla="*/ 1341385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264922 w 12192000"/>
              <a:gd name="connsiteY34" fmla="*/ 1472107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524524 w 12192000"/>
              <a:gd name="connsiteY52" fmla="*/ 1902425 h 3482342"/>
              <a:gd name="connsiteX53" fmla="*/ 8436742 w 12192000"/>
              <a:gd name="connsiteY53" fmla="*/ 1923967 h 3482342"/>
              <a:gd name="connsiteX54" fmla="*/ 8345228 w 12192000"/>
              <a:gd name="connsiteY54" fmla="*/ 1939822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17124 w 12192000"/>
              <a:gd name="connsiteY65" fmla="*/ 1837109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700779 w 12192000"/>
              <a:gd name="connsiteY71" fmla="*/ 1907344 h 3482342"/>
              <a:gd name="connsiteX72" fmla="*/ 6672513 w 12192000"/>
              <a:gd name="connsiteY72" fmla="*/ 1926452 h 3482342"/>
              <a:gd name="connsiteX73" fmla="*/ 6633549 w 12192000"/>
              <a:gd name="connsiteY73" fmla="*/ 1936255 h 3482342"/>
              <a:gd name="connsiteX74" fmla="*/ 6444344 w 12192000"/>
              <a:gd name="connsiteY74" fmla="*/ 1969663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42310 w 12192000"/>
              <a:gd name="connsiteY78" fmla="*/ 2092510 h 3482342"/>
              <a:gd name="connsiteX79" fmla="*/ 6007916 w 12192000"/>
              <a:gd name="connsiteY79" fmla="*/ 2143752 h 3482342"/>
              <a:gd name="connsiteX80" fmla="*/ 5894610 w 12192000"/>
              <a:gd name="connsiteY80" fmla="*/ 2130684 h 3482342"/>
              <a:gd name="connsiteX81" fmla="*/ 5817682 w 12192000"/>
              <a:gd name="connsiteY81" fmla="*/ 2157358 h 3482342"/>
              <a:gd name="connsiteX82" fmla="*/ 5591469 w 12192000"/>
              <a:gd name="connsiteY82" fmla="*/ 2178389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291263 w 12192000"/>
              <a:gd name="connsiteY85" fmla="*/ 2239182 h 3482342"/>
              <a:gd name="connsiteX86" fmla="*/ 5240857 w 12192000"/>
              <a:gd name="connsiteY86" fmla="*/ 2289444 h 3482342"/>
              <a:gd name="connsiteX87" fmla="*/ 5173523 w 12192000"/>
              <a:gd name="connsiteY87" fmla="*/ 2309057 h 3482342"/>
              <a:gd name="connsiteX88" fmla="*/ 5148543 w 12192000"/>
              <a:gd name="connsiteY88" fmla="*/ 2282356 h 3482342"/>
              <a:gd name="connsiteX89" fmla="*/ 5079548 w 12192000"/>
              <a:gd name="connsiteY89" fmla="*/ 2313485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40020 w 12192000"/>
              <a:gd name="connsiteY16" fmla="*/ 794059 h 3482342"/>
              <a:gd name="connsiteX17" fmla="*/ 11338523 w 12192000"/>
              <a:gd name="connsiteY17" fmla="*/ 852810 h 3482342"/>
              <a:gd name="connsiteX18" fmla="*/ 11228040 w 12192000"/>
              <a:gd name="connsiteY18" fmla="*/ 958953 h 3482342"/>
              <a:gd name="connsiteX19" fmla="*/ 11193568 w 12192000"/>
              <a:gd name="connsiteY19" fmla="*/ 982314 h 3482342"/>
              <a:gd name="connsiteX20" fmla="*/ 11139869 w 12192000"/>
              <a:gd name="connsiteY20" fmla="*/ 1126133 h 3482342"/>
              <a:gd name="connsiteX21" fmla="*/ 11003287 w 12192000"/>
              <a:gd name="connsiteY21" fmla="*/ 1243468 h 3482342"/>
              <a:gd name="connsiteX22" fmla="*/ 10930447 w 12192000"/>
              <a:gd name="connsiteY22" fmla="*/ 1287088 h 3482342"/>
              <a:gd name="connsiteX23" fmla="*/ 10832727 w 12192000"/>
              <a:gd name="connsiteY23" fmla="*/ 1341335 h 3482342"/>
              <a:gd name="connsiteX24" fmla="*/ 10720408 w 12192000"/>
              <a:gd name="connsiteY24" fmla="*/ 1344999 h 3482342"/>
              <a:gd name="connsiteX25" fmla="*/ 10635456 w 12192000"/>
              <a:gd name="connsiteY25" fmla="*/ 1337688 h 3482342"/>
              <a:gd name="connsiteX26" fmla="*/ 10629954 w 12192000"/>
              <a:gd name="connsiteY26" fmla="*/ 1330628 h 3482342"/>
              <a:gd name="connsiteX27" fmla="*/ 10623883 w 12192000"/>
              <a:gd name="connsiteY27" fmla="*/ 1332776 h 3482342"/>
              <a:gd name="connsiteX28" fmla="*/ 10622090 w 12192000"/>
              <a:gd name="connsiteY28" fmla="*/ 1341385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264922 w 12192000"/>
              <a:gd name="connsiteY34" fmla="*/ 1472107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524524 w 12192000"/>
              <a:gd name="connsiteY52" fmla="*/ 1902425 h 3482342"/>
              <a:gd name="connsiteX53" fmla="*/ 8436742 w 12192000"/>
              <a:gd name="connsiteY53" fmla="*/ 1923967 h 3482342"/>
              <a:gd name="connsiteX54" fmla="*/ 8345228 w 12192000"/>
              <a:gd name="connsiteY54" fmla="*/ 1939822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17124 w 12192000"/>
              <a:gd name="connsiteY65" fmla="*/ 1837109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700779 w 12192000"/>
              <a:gd name="connsiteY71" fmla="*/ 1907344 h 3482342"/>
              <a:gd name="connsiteX72" fmla="*/ 6672513 w 12192000"/>
              <a:gd name="connsiteY72" fmla="*/ 1926452 h 3482342"/>
              <a:gd name="connsiteX73" fmla="*/ 6633549 w 12192000"/>
              <a:gd name="connsiteY73" fmla="*/ 1936255 h 3482342"/>
              <a:gd name="connsiteX74" fmla="*/ 6444344 w 12192000"/>
              <a:gd name="connsiteY74" fmla="*/ 1969663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42310 w 12192000"/>
              <a:gd name="connsiteY78" fmla="*/ 2092510 h 3482342"/>
              <a:gd name="connsiteX79" fmla="*/ 6007916 w 12192000"/>
              <a:gd name="connsiteY79" fmla="*/ 2143752 h 3482342"/>
              <a:gd name="connsiteX80" fmla="*/ 5894610 w 12192000"/>
              <a:gd name="connsiteY80" fmla="*/ 2130684 h 3482342"/>
              <a:gd name="connsiteX81" fmla="*/ 5817682 w 12192000"/>
              <a:gd name="connsiteY81" fmla="*/ 2157358 h 3482342"/>
              <a:gd name="connsiteX82" fmla="*/ 5591469 w 12192000"/>
              <a:gd name="connsiteY82" fmla="*/ 2178389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291263 w 12192000"/>
              <a:gd name="connsiteY85" fmla="*/ 2239182 h 3482342"/>
              <a:gd name="connsiteX86" fmla="*/ 5240857 w 12192000"/>
              <a:gd name="connsiteY86" fmla="*/ 2289444 h 3482342"/>
              <a:gd name="connsiteX87" fmla="*/ 5173523 w 12192000"/>
              <a:gd name="connsiteY87" fmla="*/ 2309057 h 3482342"/>
              <a:gd name="connsiteX88" fmla="*/ 5148543 w 12192000"/>
              <a:gd name="connsiteY88" fmla="*/ 2282356 h 3482342"/>
              <a:gd name="connsiteX89" fmla="*/ 5079548 w 12192000"/>
              <a:gd name="connsiteY89" fmla="*/ 2313485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77421 w 12192000"/>
              <a:gd name="connsiteY15" fmla="*/ 763181 h 3482342"/>
              <a:gd name="connsiteX16" fmla="*/ 11501920 w 12192000"/>
              <a:gd name="connsiteY16" fmla="*/ 813109 h 3482342"/>
              <a:gd name="connsiteX17" fmla="*/ 11338523 w 12192000"/>
              <a:gd name="connsiteY17" fmla="*/ 852810 h 3482342"/>
              <a:gd name="connsiteX18" fmla="*/ 11228040 w 12192000"/>
              <a:gd name="connsiteY18" fmla="*/ 958953 h 3482342"/>
              <a:gd name="connsiteX19" fmla="*/ 11193568 w 12192000"/>
              <a:gd name="connsiteY19" fmla="*/ 982314 h 3482342"/>
              <a:gd name="connsiteX20" fmla="*/ 11139869 w 12192000"/>
              <a:gd name="connsiteY20" fmla="*/ 1126133 h 3482342"/>
              <a:gd name="connsiteX21" fmla="*/ 11003287 w 12192000"/>
              <a:gd name="connsiteY21" fmla="*/ 1243468 h 3482342"/>
              <a:gd name="connsiteX22" fmla="*/ 10930447 w 12192000"/>
              <a:gd name="connsiteY22" fmla="*/ 1287088 h 3482342"/>
              <a:gd name="connsiteX23" fmla="*/ 10832727 w 12192000"/>
              <a:gd name="connsiteY23" fmla="*/ 1341335 h 3482342"/>
              <a:gd name="connsiteX24" fmla="*/ 10720408 w 12192000"/>
              <a:gd name="connsiteY24" fmla="*/ 1344999 h 3482342"/>
              <a:gd name="connsiteX25" fmla="*/ 10635456 w 12192000"/>
              <a:gd name="connsiteY25" fmla="*/ 1337688 h 3482342"/>
              <a:gd name="connsiteX26" fmla="*/ 10629954 w 12192000"/>
              <a:gd name="connsiteY26" fmla="*/ 1330628 h 3482342"/>
              <a:gd name="connsiteX27" fmla="*/ 10623883 w 12192000"/>
              <a:gd name="connsiteY27" fmla="*/ 1332776 h 3482342"/>
              <a:gd name="connsiteX28" fmla="*/ 10622090 w 12192000"/>
              <a:gd name="connsiteY28" fmla="*/ 1341385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264922 w 12192000"/>
              <a:gd name="connsiteY34" fmla="*/ 1472107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524524 w 12192000"/>
              <a:gd name="connsiteY52" fmla="*/ 1902425 h 3482342"/>
              <a:gd name="connsiteX53" fmla="*/ 8436742 w 12192000"/>
              <a:gd name="connsiteY53" fmla="*/ 1923967 h 3482342"/>
              <a:gd name="connsiteX54" fmla="*/ 8345228 w 12192000"/>
              <a:gd name="connsiteY54" fmla="*/ 1939822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17124 w 12192000"/>
              <a:gd name="connsiteY65" fmla="*/ 1837109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700779 w 12192000"/>
              <a:gd name="connsiteY71" fmla="*/ 1907344 h 3482342"/>
              <a:gd name="connsiteX72" fmla="*/ 6672513 w 12192000"/>
              <a:gd name="connsiteY72" fmla="*/ 1926452 h 3482342"/>
              <a:gd name="connsiteX73" fmla="*/ 6633549 w 12192000"/>
              <a:gd name="connsiteY73" fmla="*/ 1936255 h 3482342"/>
              <a:gd name="connsiteX74" fmla="*/ 6444344 w 12192000"/>
              <a:gd name="connsiteY74" fmla="*/ 1969663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42310 w 12192000"/>
              <a:gd name="connsiteY78" fmla="*/ 2092510 h 3482342"/>
              <a:gd name="connsiteX79" fmla="*/ 6007916 w 12192000"/>
              <a:gd name="connsiteY79" fmla="*/ 2143752 h 3482342"/>
              <a:gd name="connsiteX80" fmla="*/ 5894610 w 12192000"/>
              <a:gd name="connsiteY80" fmla="*/ 2130684 h 3482342"/>
              <a:gd name="connsiteX81" fmla="*/ 5817682 w 12192000"/>
              <a:gd name="connsiteY81" fmla="*/ 2157358 h 3482342"/>
              <a:gd name="connsiteX82" fmla="*/ 5591469 w 12192000"/>
              <a:gd name="connsiteY82" fmla="*/ 2178389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291263 w 12192000"/>
              <a:gd name="connsiteY85" fmla="*/ 2239182 h 3482342"/>
              <a:gd name="connsiteX86" fmla="*/ 5240857 w 12192000"/>
              <a:gd name="connsiteY86" fmla="*/ 2289444 h 3482342"/>
              <a:gd name="connsiteX87" fmla="*/ 5173523 w 12192000"/>
              <a:gd name="connsiteY87" fmla="*/ 2309057 h 3482342"/>
              <a:gd name="connsiteX88" fmla="*/ 5148543 w 12192000"/>
              <a:gd name="connsiteY88" fmla="*/ 2282356 h 3482342"/>
              <a:gd name="connsiteX89" fmla="*/ 5079548 w 12192000"/>
              <a:gd name="connsiteY89" fmla="*/ 2313485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98231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930447 w 12192000"/>
              <a:gd name="connsiteY21" fmla="*/ 1287088 h 3482342"/>
              <a:gd name="connsiteX22" fmla="*/ 10832727 w 12192000"/>
              <a:gd name="connsiteY22" fmla="*/ 1341335 h 3482342"/>
              <a:gd name="connsiteX23" fmla="*/ 10720408 w 12192000"/>
              <a:gd name="connsiteY23" fmla="*/ 1344999 h 3482342"/>
              <a:gd name="connsiteX24" fmla="*/ 10635456 w 12192000"/>
              <a:gd name="connsiteY24" fmla="*/ 1337688 h 3482342"/>
              <a:gd name="connsiteX25" fmla="*/ 10629954 w 12192000"/>
              <a:gd name="connsiteY25" fmla="*/ 1330628 h 3482342"/>
              <a:gd name="connsiteX26" fmla="*/ 10623883 w 12192000"/>
              <a:gd name="connsiteY26" fmla="*/ 1332776 h 3482342"/>
              <a:gd name="connsiteX27" fmla="*/ 10622090 w 12192000"/>
              <a:gd name="connsiteY27" fmla="*/ 1341385 h 3482342"/>
              <a:gd name="connsiteX28" fmla="*/ 10573203 w 12192000"/>
              <a:gd name="connsiteY28" fmla="*/ 1351996 h 3482342"/>
              <a:gd name="connsiteX29" fmla="*/ 10513263 w 12192000"/>
              <a:gd name="connsiteY29" fmla="*/ 1350756 h 3482342"/>
              <a:gd name="connsiteX30" fmla="*/ 10464012 w 12192000"/>
              <a:gd name="connsiteY30" fmla="*/ 1391778 h 3482342"/>
              <a:gd name="connsiteX31" fmla="*/ 10405409 w 12192000"/>
              <a:gd name="connsiteY31" fmla="*/ 1422789 h 3482342"/>
              <a:gd name="connsiteX32" fmla="*/ 10370530 w 12192000"/>
              <a:gd name="connsiteY32" fmla="*/ 1441596 h 3482342"/>
              <a:gd name="connsiteX33" fmla="*/ 10264922 w 12192000"/>
              <a:gd name="connsiteY33" fmla="*/ 1472107 h 3482342"/>
              <a:gd name="connsiteX34" fmla="*/ 10058690 w 12192000"/>
              <a:gd name="connsiteY34" fmla="*/ 1474888 h 3482342"/>
              <a:gd name="connsiteX35" fmla="*/ 10004424 w 12192000"/>
              <a:gd name="connsiteY35" fmla="*/ 1489801 h 3482342"/>
              <a:gd name="connsiteX36" fmla="*/ 9999951 w 12192000"/>
              <a:gd name="connsiteY36" fmla="*/ 1499127 h 3482342"/>
              <a:gd name="connsiteX37" fmla="*/ 9845462 w 12192000"/>
              <a:gd name="connsiteY37" fmla="*/ 1548192 h 3482342"/>
              <a:gd name="connsiteX38" fmla="*/ 9736156 w 12192000"/>
              <a:gd name="connsiteY38" fmla="*/ 1581928 h 3482342"/>
              <a:gd name="connsiteX39" fmla="*/ 9693355 w 12192000"/>
              <a:gd name="connsiteY39" fmla="*/ 1602632 h 3482342"/>
              <a:gd name="connsiteX40" fmla="*/ 9664242 w 12192000"/>
              <a:gd name="connsiteY40" fmla="*/ 1622075 h 3482342"/>
              <a:gd name="connsiteX41" fmla="*/ 9579195 w 12192000"/>
              <a:gd name="connsiteY41" fmla="*/ 1648017 h 3482342"/>
              <a:gd name="connsiteX42" fmla="*/ 9433652 w 12192000"/>
              <a:gd name="connsiteY42" fmla="*/ 1681174 h 3482342"/>
              <a:gd name="connsiteX43" fmla="*/ 9403775 w 12192000"/>
              <a:gd name="connsiteY43" fmla="*/ 1690403 h 3482342"/>
              <a:gd name="connsiteX44" fmla="*/ 9382503 w 12192000"/>
              <a:gd name="connsiteY44" fmla="*/ 1706957 h 3482342"/>
              <a:gd name="connsiteX45" fmla="*/ 9381410 w 12192000"/>
              <a:gd name="connsiteY45" fmla="*/ 1718312 h 3482342"/>
              <a:gd name="connsiteX46" fmla="*/ 9365685 w 12192000"/>
              <a:gd name="connsiteY46" fmla="*/ 1724772 h 3482342"/>
              <a:gd name="connsiteX47" fmla="*/ 9278020 w 12192000"/>
              <a:gd name="connsiteY47" fmla="*/ 1741161 h 3482342"/>
              <a:gd name="connsiteX48" fmla="*/ 9217145 w 12192000"/>
              <a:gd name="connsiteY48" fmla="*/ 1771195 h 3482342"/>
              <a:gd name="connsiteX49" fmla="*/ 8955875 w 12192000"/>
              <a:gd name="connsiteY49" fmla="*/ 1796806 h 3482342"/>
              <a:gd name="connsiteX50" fmla="*/ 8648415 w 12192000"/>
              <a:gd name="connsiteY50" fmla="*/ 1878623 h 3482342"/>
              <a:gd name="connsiteX51" fmla="*/ 8524524 w 12192000"/>
              <a:gd name="connsiteY51" fmla="*/ 1902425 h 3482342"/>
              <a:gd name="connsiteX52" fmla="*/ 8436742 w 12192000"/>
              <a:gd name="connsiteY52" fmla="*/ 1923967 h 3482342"/>
              <a:gd name="connsiteX53" fmla="*/ 8345228 w 12192000"/>
              <a:gd name="connsiteY53" fmla="*/ 1939822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17124 w 12192000"/>
              <a:gd name="connsiteY64" fmla="*/ 1837109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700779 w 12192000"/>
              <a:gd name="connsiteY70" fmla="*/ 1907344 h 3482342"/>
              <a:gd name="connsiteX71" fmla="*/ 6672513 w 12192000"/>
              <a:gd name="connsiteY71" fmla="*/ 1926452 h 3482342"/>
              <a:gd name="connsiteX72" fmla="*/ 6633549 w 12192000"/>
              <a:gd name="connsiteY72" fmla="*/ 1936255 h 3482342"/>
              <a:gd name="connsiteX73" fmla="*/ 6444344 w 12192000"/>
              <a:gd name="connsiteY73" fmla="*/ 1969663 h 3482342"/>
              <a:gd name="connsiteX74" fmla="*/ 6333446 w 12192000"/>
              <a:gd name="connsiteY74" fmla="*/ 1997163 h 3482342"/>
              <a:gd name="connsiteX75" fmla="*/ 6294933 w 12192000"/>
              <a:gd name="connsiteY75" fmla="*/ 2019412 h 3482342"/>
              <a:gd name="connsiteX76" fmla="*/ 6238719 w 12192000"/>
              <a:gd name="connsiteY76" fmla="*/ 2042547 h 3482342"/>
              <a:gd name="connsiteX77" fmla="*/ 6142310 w 12192000"/>
              <a:gd name="connsiteY77" fmla="*/ 2092510 h 3482342"/>
              <a:gd name="connsiteX78" fmla="*/ 6007916 w 12192000"/>
              <a:gd name="connsiteY78" fmla="*/ 2143752 h 3482342"/>
              <a:gd name="connsiteX79" fmla="*/ 5894610 w 12192000"/>
              <a:gd name="connsiteY79" fmla="*/ 2130684 h 3482342"/>
              <a:gd name="connsiteX80" fmla="*/ 5817682 w 12192000"/>
              <a:gd name="connsiteY80" fmla="*/ 2157358 h 3482342"/>
              <a:gd name="connsiteX81" fmla="*/ 5591469 w 12192000"/>
              <a:gd name="connsiteY81" fmla="*/ 2178389 h 3482342"/>
              <a:gd name="connsiteX82" fmla="*/ 5414282 w 12192000"/>
              <a:gd name="connsiteY82" fmla="*/ 2183070 h 3482342"/>
              <a:gd name="connsiteX83" fmla="*/ 5368369 w 12192000"/>
              <a:gd name="connsiteY83" fmla="*/ 2204272 h 3482342"/>
              <a:gd name="connsiteX84" fmla="*/ 5291263 w 12192000"/>
              <a:gd name="connsiteY84" fmla="*/ 2239182 h 3482342"/>
              <a:gd name="connsiteX85" fmla="*/ 5240857 w 12192000"/>
              <a:gd name="connsiteY85" fmla="*/ 2289444 h 3482342"/>
              <a:gd name="connsiteX86" fmla="*/ 5173523 w 12192000"/>
              <a:gd name="connsiteY86" fmla="*/ 2309057 h 3482342"/>
              <a:gd name="connsiteX87" fmla="*/ 5148543 w 12192000"/>
              <a:gd name="connsiteY87" fmla="*/ 2282356 h 3482342"/>
              <a:gd name="connsiteX88" fmla="*/ 5079548 w 12192000"/>
              <a:gd name="connsiteY88" fmla="*/ 2313485 h 3482342"/>
              <a:gd name="connsiteX89" fmla="*/ 4975908 w 12192000"/>
              <a:gd name="connsiteY89" fmla="*/ 2364128 h 3482342"/>
              <a:gd name="connsiteX90" fmla="*/ 4913723 w 12192000"/>
              <a:gd name="connsiteY90" fmla="*/ 2385265 h 3482342"/>
              <a:gd name="connsiteX91" fmla="*/ 4746485 w 12192000"/>
              <a:gd name="connsiteY91" fmla="*/ 2451769 h 3482342"/>
              <a:gd name="connsiteX92" fmla="*/ 4681588 w 12192000"/>
              <a:gd name="connsiteY92" fmla="*/ 2467494 h 3482342"/>
              <a:gd name="connsiteX93" fmla="*/ 1783655 w 12192000"/>
              <a:gd name="connsiteY93" fmla="*/ 3163860 h 3482342"/>
              <a:gd name="connsiteX94" fmla="*/ 1325955 w 12192000"/>
              <a:gd name="connsiteY94" fmla="*/ 3176692 h 3482342"/>
              <a:gd name="connsiteX95" fmla="*/ 1190384 w 12192000"/>
              <a:gd name="connsiteY95" fmla="*/ 3203504 h 3482342"/>
              <a:gd name="connsiteX96" fmla="*/ 1094537 w 12192000"/>
              <a:gd name="connsiteY96" fmla="*/ 3229469 h 3482342"/>
              <a:gd name="connsiteX97" fmla="*/ 779276 w 12192000"/>
              <a:gd name="connsiteY97" fmla="*/ 3327290 h 3482342"/>
              <a:gd name="connsiteX98" fmla="*/ 600378 w 12192000"/>
              <a:gd name="connsiteY98" fmla="*/ 3335250 h 3482342"/>
              <a:gd name="connsiteX99" fmla="*/ 493457 w 12192000"/>
              <a:gd name="connsiteY99" fmla="*/ 3365044 h 3482342"/>
              <a:gd name="connsiteX100" fmla="*/ 349402 w 12192000"/>
              <a:gd name="connsiteY100" fmla="*/ 3380897 h 3482342"/>
              <a:gd name="connsiteX101" fmla="*/ 192183 w 12192000"/>
              <a:gd name="connsiteY101" fmla="*/ 3460075 h 3482342"/>
              <a:gd name="connsiteX102" fmla="*/ 46713 w 12192000"/>
              <a:gd name="connsiteY102" fmla="*/ 3462986 h 3482342"/>
              <a:gd name="connsiteX103" fmla="*/ 2765 w 12192000"/>
              <a:gd name="connsiteY103" fmla="*/ 3480770 h 3482342"/>
              <a:gd name="connsiteX104" fmla="*/ 0 w 12192000"/>
              <a:gd name="connsiteY104" fmla="*/ 3482342 h 3482342"/>
              <a:gd name="connsiteX105" fmla="*/ 0 w 12192000"/>
              <a:gd name="connsiteY10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930447 w 12192000"/>
              <a:gd name="connsiteY21" fmla="*/ 1287088 h 3482342"/>
              <a:gd name="connsiteX22" fmla="*/ 10832727 w 12192000"/>
              <a:gd name="connsiteY22" fmla="*/ 1341335 h 3482342"/>
              <a:gd name="connsiteX23" fmla="*/ 10720408 w 12192000"/>
              <a:gd name="connsiteY23" fmla="*/ 1344999 h 3482342"/>
              <a:gd name="connsiteX24" fmla="*/ 10635456 w 12192000"/>
              <a:gd name="connsiteY24" fmla="*/ 1337688 h 3482342"/>
              <a:gd name="connsiteX25" fmla="*/ 10629954 w 12192000"/>
              <a:gd name="connsiteY25" fmla="*/ 1330628 h 3482342"/>
              <a:gd name="connsiteX26" fmla="*/ 10623883 w 12192000"/>
              <a:gd name="connsiteY26" fmla="*/ 1332776 h 3482342"/>
              <a:gd name="connsiteX27" fmla="*/ 10622090 w 12192000"/>
              <a:gd name="connsiteY27" fmla="*/ 1341385 h 3482342"/>
              <a:gd name="connsiteX28" fmla="*/ 10573203 w 12192000"/>
              <a:gd name="connsiteY28" fmla="*/ 1351996 h 3482342"/>
              <a:gd name="connsiteX29" fmla="*/ 10513263 w 12192000"/>
              <a:gd name="connsiteY29" fmla="*/ 1350756 h 3482342"/>
              <a:gd name="connsiteX30" fmla="*/ 10464012 w 12192000"/>
              <a:gd name="connsiteY30" fmla="*/ 1391778 h 3482342"/>
              <a:gd name="connsiteX31" fmla="*/ 10405409 w 12192000"/>
              <a:gd name="connsiteY31" fmla="*/ 1422789 h 3482342"/>
              <a:gd name="connsiteX32" fmla="*/ 10370530 w 12192000"/>
              <a:gd name="connsiteY32" fmla="*/ 1441596 h 3482342"/>
              <a:gd name="connsiteX33" fmla="*/ 10264922 w 12192000"/>
              <a:gd name="connsiteY33" fmla="*/ 1472107 h 3482342"/>
              <a:gd name="connsiteX34" fmla="*/ 10058690 w 12192000"/>
              <a:gd name="connsiteY34" fmla="*/ 1474888 h 3482342"/>
              <a:gd name="connsiteX35" fmla="*/ 10004424 w 12192000"/>
              <a:gd name="connsiteY35" fmla="*/ 1489801 h 3482342"/>
              <a:gd name="connsiteX36" fmla="*/ 9999951 w 12192000"/>
              <a:gd name="connsiteY36" fmla="*/ 1499127 h 3482342"/>
              <a:gd name="connsiteX37" fmla="*/ 9845462 w 12192000"/>
              <a:gd name="connsiteY37" fmla="*/ 1548192 h 3482342"/>
              <a:gd name="connsiteX38" fmla="*/ 9736156 w 12192000"/>
              <a:gd name="connsiteY38" fmla="*/ 1581928 h 3482342"/>
              <a:gd name="connsiteX39" fmla="*/ 9693355 w 12192000"/>
              <a:gd name="connsiteY39" fmla="*/ 1602632 h 3482342"/>
              <a:gd name="connsiteX40" fmla="*/ 9664242 w 12192000"/>
              <a:gd name="connsiteY40" fmla="*/ 1622075 h 3482342"/>
              <a:gd name="connsiteX41" fmla="*/ 9579195 w 12192000"/>
              <a:gd name="connsiteY41" fmla="*/ 1648017 h 3482342"/>
              <a:gd name="connsiteX42" fmla="*/ 9433652 w 12192000"/>
              <a:gd name="connsiteY42" fmla="*/ 1681174 h 3482342"/>
              <a:gd name="connsiteX43" fmla="*/ 9403775 w 12192000"/>
              <a:gd name="connsiteY43" fmla="*/ 1690403 h 3482342"/>
              <a:gd name="connsiteX44" fmla="*/ 9382503 w 12192000"/>
              <a:gd name="connsiteY44" fmla="*/ 1706957 h 3482342"/>
              <a:gd name="connsiteX45" fmla="*/ 9381410 w 12192000"/>
              <a:gd name="connsiteY45" fmla="*/ 1718312 h 3482342"/>
              <a:gd name="connsiteX46" fmla="*/ 9365685 w 12192000"/>
              <a:gd name="connsiteY46" fmla="*/ 1724772 h 3482342"/>
              <a:gd name="connsiteX47" fmla="*/ 9278020 w 12192000"/>
              <a:gd name="connsiteY47" fmla="*/ 1741161 h 3482342"/>
              <a:gd name="connsiteX48" fmla="*/ 9217145 w 12192000"/>
              <a:gd name="connsiteY48" fmla="*/ 1771195 h 3482342"/>
              <a:gd name="connsiteX49" fmla="*/ 8955875 w 12192000"/>
              <a:gd name="connsiteY49" fmla="*/ 1796806 h 3482342"/>
              <a:gd name="connsiteX50" fmla="*/ 8648415 w 12192000"/>
              <a:gd name="connsiteY50" fmla="*/ 1878623 h 3482342"/>
              <a:gd name="connsiteX51" fmla="*/ 8524524 w 12192000"/>
              <a:gd name="connsiteY51" fmla="*/ 1902425 h 3482342"/>
              <a:gd name="connsiteX52" fmla="*/ 8436742 w 12192000"/>
              <a:gd name="connsiteY52" fmla="*/ 1923967 h 3482342"/>
              <a:gd name="connsiteX53" fmla="*/ 8345228 w 12192000"/>
              <a:gd name="connsiteY53" fmla="*/ 1939822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17124 w 12192000"/>
              <a:gd name="connsiteY64" fmla="*/ 1837109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700779 w 12192000"/>
              <a:gd name="connsiteY70" fmla="*/ 1907344 h 3482342"/>
              <a:gd name="connsiteX71" fmla="*/ 6672513 w 12192000"/>
              <a:gd name="connsiteY71" fmla="*/ 1926452 h 3482342"/>
              <a:gd name="connsiteX72" fmla="*/ 6633549 w 12192000"/>
              <a:gd name="connsiteY72" fmla="*/ 1936255 h 3482342"/>
              <a:gd name="connsiteX73" fmla="*/ 6444344 w 12192000"/>
              <a:gd name="connsiteY73" fmla="*/ 1969663 h 3482342"/>
              <a:gd name="connsiteX74" fmla="*/ 6333446 w 12192000"/>
              <a:gd name="connsiteY74" fmla="*/ 1997163 h 3482342"/>
              <a:gd name="connsiteX75" fmla="*/ 6294933 w 12192000"/>
              <a:gd name="connsiteY75" fmla="*/ 2019412 h 3482342"/>
              <a:gd name="connsiteX76" fmla="*/ 6238719 w 12192000"/>
              <a:gd name="connsiteY76" fmla="*/ 2042547 h 3482342"/>
              <a:gd name="connsiteX77" fmla="*/ 6142310 w 12192000"/>
              <a:gd name="connsiteY77" fmla="*/ 2092510 h 3482342"/>
              <a:gd name="connsiteX78" fmla="*/ 6007916 w 12192000"/>
              <a:gd name="connsiteY78" fmla="*/ 2143752 h 3482342"/>
              <a:gd name="connsiteX79" fmla="*/ 5894610 w 12192000"/>
              <a:gd name="connsiteY79" fmla="*/ 2130684 h 3482342"/>
              <a:gd name="connsiteX80" fmla="*/ 5817682 w 12192000"/>
              <a:gd name="connsiteY80" fmla="*/ 2157358 h 3482342"/>
              <a:gd name="connsiteX81" fmla="*/ 5591469 w 12192000"/>
              <a:gd name="connsiteY81" fmla="*/ 2178389 h 3482342"/>
              <a:gd name="connsiteX82" fmla="*/ 5414282 w 12192000"/>
              <a:gd name="connsiteY82" fmla="*/ 2183070 h 3482342"/>
              <a:gd name="connsiteX83" fmla="*/ 5368369 w 12192000"/>
              <a:gd name="connsiteY83" fmla="*/ 2204272 h 3482342"/>
              <a:gd name="connsiteX84" fmla="*/ 5291263 w 12192000"/>
              <a:gd name="connsiteY84" fmla="*/ 2239182 h 3482342"/>
              <a:gd name="connsiteX85" fmla="*/ 5240857 w 12192000"/>
              <a:gd name="connsiteY85" fmla="*/ 2289444 h 3482342"/>
              <a:gd name="connsiteX86" fmla="*/ 5173523 w 12192000"/>
              <a:gd name="connsiteY86" fmla="*/ 2309057 h 3482342"/>
              <a:gd name="connsiteX87" fmla="*/ 5148543 w 12192000"/>
              <a:gd name="connsiteY87" fmla="*/ 2282356 h 3482342"/>
              <a:gd name="connsiteX88" fmla="*/ 5079548 w 12192000"/>
              <a:gd name="connsiteY88" fmla="*/ 2313485 h 3482342"/>
              <a:gd name="connsiteX89" fmla="*/ 4975908 w 12192000"/>
              <a:gd name="connsiteY89" fmla="*/ 2364128 h 3482342"/>
              <a:gd name="connsiteX90" fmla="*/ 4913723 w 12192000"/>
              <a:gd name="connsiteY90" fmla="*/ 2385265 h 3482342"/>
              <a:gd name="connsiteX91" fmla="*/ 4746485 w 12192000"/>
              <a:gd name="connsiteY91" fmla="*/ 2451769 h 3482342"/>
              <a:gd name="connsiteX92" fmla="*/ 4681588 w 12192000"/>
              <a:gd name="connsiteY92" fmla="*/ 2467494 h 3482342"/>
              <a:gd name="connsiteX93" fmla="*/ 1783655 w 12192000"/>
              <a:gd name="connsiteY93" fmla="*/ 3163860 h 3482342"/>
              <a:gd name="connsiteX94" fmla="*/ 1325955 w 12192000"/>
              <a:gd name="connsiteY94" fmla="*/ 3176692 h 3482342"/>
              <a:gd name="connsiteX95" fmla="*/ 1190384 w 12192000"/>
              <a:gd name="connsiteY95" fmla="*/ 3203504 h 3482342"/>
              <a:gd name="connsiteX96" fmla="*/ 1094537 w 12192000"/>
              <a:gd name="connsiteY96" fmla="*/ 3229469 h 3482342"/>
              <a:gd name="connsiteX97" fmla="*/ 779276 w 12192000"/>
              <a:gd name="connsiteY97" fmla="*/ 3327290 h 3482342"/>
              <a:gd name="connsiteX98" fmla="*/ 600378 w 12192000"/>
              <a:gd name="connsiteY98" fmla="*/ 3335250 h 3482342"/>
              <a:gd name="connsiteX99" fmla="*/ 493457 w 12192000"/>
              <a:gd name="connsiteY99" fmla="*/ 3365044 h 3482342"/>
              <a:gd name="connsiteX100" fmla="*/ 349402 w 12192000"/>
              <a:gd name="connsiteY100" fmla="*/ 3380897 h 3482342"/>
              <a:gd name="connsiteX101" fmla="*/ 192183 w 12192000"/>
              <a:gd name="connsiteY101" fmla="*/ 3460075 h 3482342"/>
              <a:gd name="connsiteX102" fmla="*/ 46713 w 12192000"/>
              <a:gd name="connsiteY102" fmla="*/ 3462986 h 3482342"/>
              <a:gd name="connsiteX103" fmla="*/ 2765 w 12192000"/>
              <a:gd name="connsiteY103" fmla="*/ 3480770 h 3482342"/>
              <a:gd name="connsiteX104" fmla="*/ 0 w 12192000"/>
              <a:gd name="connsiteY104" fmla="*/ 3482342 h 3482342"/>
              <a:gd name="connsiteX105" fmla="*/ 0 w 12192000"/>
              <a:gd name="connsiteY10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832727 w 12192000"/>
              <a:gd name="connsiteY21" fmla="*/ 1341335 h 3482342"/>
              <a:gd name="connsiteX22" fmla="*/ 10720408 w 12192000"/>
              <a:gd name="connsiteY22" fmla="*/ 1344999 h 3482342"/>
              <a:gd name="connsiteX23" fmla="*/ 10635456 w 12192000"/>
              <a:gd name="connsiteY23" fmla="*/ 1337688 h 3482342"/>
              <a:gd name="connsiteX24" fmla="*/ 10629954 w 12192000"/>
              <a:gd name="connsiteY24" fmla="*/ 1330628 h 3482342"/>
              <a:gd name="connsiteX25" fmla="*/ 10623883 w 12192000"/>
              <a:gd name="connsiteY25" fmla="*/ 1332776 h 3482342"/>
              <a:gd name="connsiteX26" fmla="*/ 10622090 w 12192000"/>
              <a:gd name="connsiteY26" fmla="*/ 1341385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264922 w 12192000"/>
              <a:gd name="connsiteY32" fmla="*/ 1472107 h 3482342"/>
              <a:gd name="connsiteX33" fmla="*/ 10058690 w 12192000"/>
              <a:gd name="connsiteY33" fmla="*/ 1474888 h 3482342"/>
              <a:gd name="connsiteX34" fmla="*/ 10004424 w 12192000"/>
              <a:gd name="connsiteY34" fmla="*/ 1489801 h 3482342"/>
              <a:gd name="connsiteX35" fmla="*/ 9999951 w 12192000"/>
              <a:gd name="connsiteY35" fmla="*/ 1499127 h 3482342"/>
              <a:gd name="connsiteX36" fmla="*/ 9845462 w 12192000"/>
              <a:gd name="connsiteY36" fmla="*/ 1548192 h 3482342"/>
              <a:gd name="connsiteX37" fmla="*/ 9736156 w 12192000"/>
              <a:gd name="connsiteY37" fmla="*/ 1581928 h 3482342"/>
              <a:gd name="connsiteX38" fmla="*/ 9693355 w 12192000"/>
              <a:gd name="connsiteY38" fmla="*/ 1602632 h 3482342"/>
              <a:gd name="connsiteX39" fmla="*/ 9664242 w 12192000"/>
              <a:gd name="connsiteY39" fmla="*/ 1622075 h 3482342"/>
              <a:gd name="connsiteX40" fmla="*/ 9579195 w 12192000"/>
              <a:gd name="connsiteY40" fmla="*/ 1648017 h 3482342"/>
              <a:gd name="connsiteX41" fmla="*/ 9433652 w 12192000"/>
              <a:gd name="connsiteY41" fmla="*/ 1681174 h 3482342"/>
              <a:gd name="connsiteX42" fmla="*/ 9403775 w 12192000"/>
              <a:gd name="connsiteY42" fmla="*/ 1690403 h 3482342"/>
              <a:gd name="connsiteX43" fmla="*/ 9382503 w 12192000"/>
              <a:gd name="connsiteY43" fmla="*/ 1706957 h 3482342"/>
              <a:gd name="connsiteX44" fmla="*/ 9381410 w 12192000"/>
              <a:gd name="connsiteY44" fmla="*/ 1718312 h 3482342"/>
              <a:gd name="connsiteX45" fmla="*/ 9365685 w 12192000"/>
              <a:gd name="connsiteY45" fmla="*/ 1724772 h 3482342"/>
              <a:gd name="connsiteX46" fmla="*/ 9278020 w 12192000"/>
              <a:gd name="connsiteY46" fmla="*/ 1741161 h 3482342"/>
              <a:gd name="connsiteX47" fmla="*/ 9217145 w 12192000"/>
              <a:gd name="connsiteY47" fmla="*/ 1771195 h 3482342"/>
              <a:gd name="connsiteX48" fmla="*/ 8955875 w 12192000"/>
              <a:gd name="connsiteY48" fmla="*/ 1796806 h 3482342"/>
              <a:gd name="connsiteX49" fmla="*/ 8648415 w 12192000"/>
              <a:gd name="connsiteY49" fmla="*/ 1878623 h 3482342"/>
              <a:gd name="connsiteX50" fmla="*/ 8524524 w 12192000"/>
              <a:gd name="connsiteY50" fmla="*/ 1902425 h 3482342"/>
              <a:gd name="connsiteX51" fmla="*/ 8436742 w 12192000"/>
              <a:gd name="connsiteY51" fmla="*/ 1923967 h 3482342"/>
              <a:gd name="connsiteX52" fmla="*/ 8345228 w 12192000"/>
              <a:gd name="connsiteY52" fmla="*/ 1939822 h 3482342"/>
              <a:gd name="connsiteX53" fmla="*/ 8236214 w 12192000"/>
              <a:gd name="connsiteY53" fmla="*/ 1909725 h 3482342"/>
              <a:gd name="connsiteX54" fmla="*/ 8132104 w 12192000"/>
              <a:gd name="connsiteY54" fmla="*/ 1895727 h 3482342"/>
              <a:gd name="connsiteX55" fmla="*/ 7918078 w 12192000"/>
              <a:gd name="connsiteY55" fmla="*/ 1862668 h 3482342"/>
              <a:gd name="connsiteX56" fmla="*/ 7817899 w 12192000"/>
              <a:gd name="connsiteY56" fmla="*/ 1862176 h 3482342"/>
              <a:gd name="connsiteX57" fmla="*/ 7768994 w 12192000"/>
              <a:gd name="connsiteY57" fmla="*/ 1855721 h 3482342"/>
              <a:gd name="connsiteX58" fmla="*/ 7618027 w 12192000"/>
              <a:gd name="connsiteY58" fmla="*/ 1830959 h 3482342"/>
              <a:gd name="connsiteX59" fmla="*/ 7449425 w 12192000"/>
              <a:gd name="connsiteY59" fmla="*/ 1810910 h 3482342"/>
              <a:gd name="connsiteX60" fmla="*/ 7342915 w 12192000"/>
              <a:gd name="connsiteY60" fmla="*/ 1819827 h 3482342"/>
              <a:gd name="connsiteX61" fmla="*/ 7255191 w 12192000"/>
              <a:gd name="connsiteY61" fmla="*/ 1834354 h 3482342"/>
              <a:gd name="connsiteX62" fmla="*/ 7131205 w 12192000"/>
              <a:gd name="connsiteY62" fmla="*/ 1845557 h 3482342"/>
              <a:gd name="connsiteX63" fmla="*/ 6917124 w 12192000"/>
              <a:gd name="connsiteY63" fmla="*/ 1837109 h 3482342"/>
              <a:gd name="connsiteX64" fmla="*/ 6837145 w 12192000"/>
              <a:gd name="connsiteY64" fmla="*/ 1870724 h 3482342"/>
              <a:gd name="connsiteX65" fmla="*/ 6753991 w 12192000"/>
              <a:gd name="connsiteY65" fmla="*/ 1860969 h 3482342"/>
              <a:gd name="connsiteX66" fmla="*/ 6727754 w 12192000"/>
              <a:gd name="connsiteY66" fmla="*/ 1882372 h 3482342"/>
              <a:gd name="connsiteX67" fmla="*/ 6723371 w 12192000"/>
              <a:gd name="connsiteY67" fmla="*/ 1886494 h 3482342"/>
              <a:gd name="connsiteX68" fmla="*/ 6702779 w 12192000"/>
              <a:gd name="connsiteY68" fmla="*/ 1893601 h 3482342"/>
              <a:gd name="connsiteX69" fmla="*/ 6700779 w 12192000"/>
              <a:gd name="connsiteY69" fmla="*/ 1907344 h 3482342"/>
              <a:gd name="connsiteX70" fmla="*/ 6672513 w 12192000"/>
              <a:gd name="connsiteY70" fmla="*/ 1926452 h 3482342"/>
              <a:gd name="connsiteX71" fmla="*/ 6633549 w 12192000"/>
              <a:gd name="connsiteY71" fmla="*/ 1936255 h 3482342"/>
              <a:gd name="connsiteX72" fmla="*/ 6444344 w 12192000"/>
              <a:gd name="connsiteY72" fmla="*/ 1969663 h 3482342"/>
              <a:gd name="connsiteX73" fmla="*/ 6333446 w 12192000"/>
              <a:gd name="connsiteY73" fmla="*/ 1997163 h 3482342"/>
              <a:gd name="connsiteX74" fmla="*/ 6294933 w 12192000"/>
              <a:gd name="connsiteY74" fmla="*/ 2019412 h 3482342"/>
              <a:gd name="connsiteX75" fmla="*/ 6238719 w 12192000"/>
              <a:gd name="connsiteY75" fmla="*/ 2042547 h 3482342"/>
              <a:gd name="connsiteX76" fmla="*/ 6142310 w 12192000"/>
              <a:gd name="connsiteY76" fmla="*/ 2092510 h 3482342"/>
              <a:gd name="connsiteX77" fmla="*/ 6007916 w 12192000"/>
              <a:gd name="connsiteY77" fmla="*/ 2143752 h 3482342"/>
              <a:gd name="connsiteX78" fmla="*/ 5894610 w 12192000"/>
              <a:gd name="connsiteY78" fmla="*/ 2130684 h 3482342"/>
              <a:gd name="connsiteX79" fmla="*/ 5817682 w 12192000"/>
              <a:gd name="connsiteY79" fmla="*/ 2157358 h 3482342"/>
              <a:gd name="connsiteX80" fmla="*/ 5591469 w 12192000"/>
              <a:gd name="connsiteY80" fmla="*/ 2178389 h 3482342"/>
              <a:gd name="connsiteX81" fmla="*/ 5414282 w 12192000"/>
              <a:gd name="connsiteY81" fmla="*/ 2183070 h 3482342"/>
              <a:gd name="connsiteX82" fmla="*/ 5368369 w 12192000"/>
              <a:gd name="connsiteY82" fmla="*/ 2204272 h 3482342"/>
              <a:gd name="connsiteX83" fmla="*/ 5291263 w 12192000"/>
              <a:gd name="connsiteY83" fmla="*/ 2239182 h 3482342"/>
              <a:gd name="connsiteX84" fmla="*/ 5240857 w 12192000"/>
              <a:gd name="connsiteY84" fmla="*/ 2289444 h 3482342"/>
              <a:gd name="connsiteX85" fmla="*/ 5173523 w 12192000"/>
              <a:gd name="connsiteY85" fmla="*/ 2309057 h 3482342"/>
              <a:gd name="connsiteX86" fmla="*/ 5148543 w 12192000"/>
              <a:gd name="connsiteY86" fmla="*/ 2282356 h 3482342"/>
              <a:gd name="connsiteX87" fmla="*/ 5079548 w 12192000"/>
              <a:gd name="connsiteY87" fmla="*/ 2313485 h 3482342"/>
              <a:gd name="connsiteX88" fmla="*/ 4975908 w 12192000"/>
              <a:gd name="connsiteY88" fmla="*/ 2364128 h 3482342"/>
              <a:gd name="connsiteX89" fmla="*/ 4913723 w 12192000"/>
              <a:gd name="connsiteY89" fmla="*/ 2385265 h 3482342"/>
              <a:gd name="connsiteX90" fmla="*/ 4746485 w 12192000"/>
              <a:gd name="connsiteY90" fmla="*/ 2451769 h 3482342"/>
              <a:gd name="connsiteX91" fmla="*/ 4681588 w 12192000"/>
              <a:gd name="connsiteY91" fmla="*/ 2467494 h 3482342"/>
              <a:gd name="connsiteX92" fmla="*/ 1783655 w 12192000"/>
              <a:gd name="connsiteY92" fmla="*/ 3163860 h 3482342"/>
              <a:gd name="connsiteX93" fmla="*/ 1325955 w 12192000"/>
              <a:gd name="connsiteY93" fmla="*/ 3176692 h 3482342"/>
              <a:gd name="connsiteX94" fmla="*/ 1190384 w 12192000"/>
              <a:gd name="connsiteY94" fmla="*/ 3203504 h 3482342"/>
              <a:gd name="connsiteX95" fmla="*/ 1094537 w 12192000"/>
              <a:gd name="connsiteY95" fmla="*/ 3229469 h 3482342"/>
              <a:gd name="connsiteX96" fmla="*/ 779276 w 12192000"/>
              <a:gd name="connsiteY96" fmla="*/ 3327290 h 3482342"/>
              <a:gd name="connsiteX97" fmla="*/ 600378 w 12192000"/>
              <a:gd name="connsiteY97" fmla="*/ 3335250 h 3482342"/>
              <a:gd name="connsiteX98" fmla="*/ 493457 w 12192000"/>
              <a:gd name="connsiteY98" fmla="*/ 3365044 h 3482342"/>
              <a:gd name="connsiteX99" fmla="*/ 349402 w 12192000"/>
              <a:gd name="connsiteY99" fmla="*/ 3380897 h 3482342"/>
              <a:gd name="connsiteX100" fmla="*/ 192183 w 12192000"/>
              <a:gd name="connsiteY100" fmla="*/ 3460075 h 3482342"/>
              <a:gd name="connsiteX101" fmla="*/ 46713 w 12192000"/>
              <a:gd name="connsiteY101" fmla="*/ 3462986 h 3482342"/>
              <a:gd name="connsiteX102" fmla="*/ 2765 w 12192000"/>
              <a:gd name="connsiteY102" fmla="*/ 3480770 h 3482342"/>
              <a:gd name="connsiteX103" fmla="*/ 0 w 12192000"/>
              <a:gd name="connsiteY103" fmla="*/ 3482342 h 3482342"/>
              <a:gd name="connsiteX104" fmla="*/ 0 w 12192000"/>
              <a:gd name="connsiteY10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720408 w 12192000"/>
              <a:gd name="connsiteY21" fmla="*/ 134499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03287 w 12192000"/>
              <a:gd name="connsiteY20" fmla="*/ 124346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3986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622090 w 12192000"/>
              <a:gd name="connsiteY25" fmla="*/ 1341385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524524 w 12192000"/>
              <a:gd name="connsiteY49" fmla="*/ 1902425 h 3482342"/>
              <a:gd name="connsiteX50" fmla="*/ 8436742 w 12192000"/>
              <a:gd name="connsiteY50" fmla="*/ 1923967 h 3482342"/>
              <a:gd name="connsiteX51" fmla="*/ 8345228 w 12192000"/>
              <a:gd name="connsiteY51" fmla="*/ 1939822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17124 w 12192000"/>
              <a:gd name="connsiteY62" fmla="*/ 1837109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700779 w 12192000"/>
              <a:gd name="connsiteY68" fmla="*/ 1907344 h 3482342"/>
              <a:gd name="connsiteX69" fmla="*/ 6672513 w 12192000"/>
              <a:gd name="connsiteY69" fmla="*/ 1926452 h 3482342"/>
              <a:gd name="connsiteX70" fmla="*/ 6633549 w 12192000"/>
              <a:gd name="connsiteY70" fmla="*/ 1936255 h 3482342"/>
              <a:gd name="connsiteX71" fmla="*/ 6444344 w 12192000"/>
              <a:gd name="connsiteY71" fmla="*/ 1969663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42310 w 12192000"/>
              <a:gd name="connsiteY75" fmla="*/ 2092510 h 3482342"/>
              <a:gd name="connsiteX76" fmla="*/ 6007916 w 12192000"/>
              <a:gd name="connsiteY76" fmla="*/ 2143752 h 3482342"/>
              <a:gd name="connsiteX77" fmla="*/ 5894610 w 12192000"/>
              <a:gd name="connsiteY77" fmla="*/ 2130684 h 3482342"/>
              <a:gd name="connsiteX78" fmla="*/ 5817682 w 12192000"/>
              <a:gd name="connsiteY78" fmla="*/ 2157358 h 3482342"/>
              <a:gd name="connsiteX79" fmla="*/ 5591469 w 12192000"/>
              <a:gd name="connsiteY79" fmla="*/ 2178389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291263 w 12192000"/>
              <a:gd name="connsiteY82" fmla="*/ 2239182 h 3482342"/>
              <a:gd name="connsiteX83" fmla="*/ 5240857 w 12192000"/>
              <a:gd name="connsiteY83" fmla="*/ 2289444 h 3482342"/>
              <a:gd name="connsiteX84" fmla="*/ 5173523 w 12192000"/>
              <a:gd name="connsiteY84" fmla="*/ 2309057 h 3482342"/>
              <a:gd name="connsiteX85" fmla="*/ 5148543 w 12192000"/>
              <a:gd name="connsiteY85" fmla="*/ 2282356 h 3482342"/>
              <a:gd name="connsiteX86" fmla="*/ 5079548 w 12192000"/>
              <a:gd name="connsiteY86" fmla="*/ 2313485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623883 w 12192000"/>
              <a:gd name="connsiteY24" fmla="*/ 1332776 h 3482342"/>
              <a:gd name="connsiteX25" fmla="*/ 10573203 w 12192000"/>
              <a:gd name="connsiteY25" fmla="*/ 1351996 h 3482342"/>
              <a:gd name="connsiteX26" fmla="*/ 10513263 w 12192000"/>
              <a:gd name="connsiteY26" fmla="*/ 1350756 h 3482342"/>
              <a:gd name="connsiteX27" fmla="*/ 10464012 w 12192000"/>
              <a:gd name="connsiteY27" fmla="*/ 1391778 h 3482342"/>
              <a:gd name="connsiteX28" fmla="*/ 10405409 w 12192000"/>
              <a:gd name="connsiteY28" fmla="*/ 1422789 h 3482342"/>
              <a:gd name="connsiteX29" fmla="*/ 10370530 w 12192000"/>
              <a:gd name="connsiteY29" fmla="*/ 1441596 h 3482342"/>
              <a:gd name="connsiteX30" fmla="*/ 10264922 w 12192000"/>
              <a:gd name="connsiteY30" fmla="*/ 1472107 h 3482342"/>
              <a:gd name="connsiteX31" fmla="*/ 10058690 w 12192000"/>
              <a:gd name="connsiteY31" fmla="*/ 1474888 h 3482342"/>
              <a:gd name="connsiteX32" fmla="*/ 10004424 w 12192000"/>
              <a:gd name="connsiteY32" fmla="*/ 1489801 h 3482342"/>
              <a:gd name="connsiteX33" fmla="*/ 9999951 w 12192000"/>
              <a:gd name="connsiteY33" fmla="*/ 1499127 h 3482342"/>
              <a:gd name="connsiteX34" fmla="*/ 9845462 w 12192000"/>
              <a:gd name="connsiteY34" fmla="*/ 1548192 h 3482342"/>
              <a:gd name="connsiteX35" fmla="*/ 9736156 w 12192000"/>
              <a:gd name="connsiteY35" fmla="*/ 1581928 h 3482342"/>
              <a:gd name="connsiteX36" fmla="*/ 9693355 w 12192000"/>
              <a:gd name="connsiteY36" fmla="*/ 1602632 h 3482342"/>
              <a:gd name="connsiteX37" fmla="*/ 9664242 w 12192000"/>
              <a:gd name="connsiteY37" fmla="*/ 1622075 h 3482342"/>
              <a:gd name="connsiteX38" fmla="*/ 9579195 w 12192000"/>
              <a:gd name="connsiteY38" fmla="*/ 1648017 h 3482342"/>
              <a:gd name="connsiteX39" fmla="*/ 9433652 w 12192000"/>
              <a:gd name="connsiteY39" fmla="*/ 1681174 h 3482342"/>
              <a:gd name="connsiteX40" fmla="*/ 9403775 w 12192000"/>
              <a:gd name="connsiteY40" fmla="*/ 1690403 h 3482342"/>
              <a:gd name="connsiteX41" fmla="*/ 9382503 w 12192000"/>
              <a:gd name="connsiteY41" fmla="*/ 1706957 h 3482342"/>
              <a:gd name="connsiteX42" fmla="*/ 9381410 w 12192000"/>
              <a:gd name="connsiteY42" fmla="*/ 1718312 h 3482342"/>
              <a:gd name="connsiteX43" fmla="*/ 9365685 w 12192000"/>
              <a:gd name="connsiteY43" fmla="*/ 1724772 h 3482342"/>
              <a:gd name="connsiteX44" fmla="*/ 9278020 w 12192000"/>
              <a:gd name="connsiteY44" fmla="*/ 1741161 h 3482342"/>
              <a:gd name="connsiteX45" fmla="*/ 9217145 w 12192000"/>
              <a:gd name="connsiteY45" fmla="*/ 1771195 h 3482342"/>
              <a:gd name="connsiteX46" fmla="*/ 8955875 w 12192000"/>
              <a:gd name="connsiteY46" fmla="*/ 1796806 h 3482342"/>
              <a:gd name="connsiteX47" fmla="*/ 8648415 w 12192000"/>
              <a:gd name="connsiteY47" fmla="*/ 1878623 h 3482342"/>
              <a:gd name="connsiteX48" fmla="*/ 8524524 w 12192000"/>
              <a:gd name="connsiteY48" fmla="*/ 1902425 h 3482342"/>
              <a:gd name="connsiteX49" fmla="*/ 8436742 w 12192000"/>
              <a:gd name="connsiteY49" fmla="*/ 1923967 h 3482342"/>
              <a:gd name="connsiteX50" fmla="*/ 8345228 w 12192000"/>
              <a:gd name="connsiteY50" fmla="*/ 1939822 h 3482342"/>
              <a:gd name="connsiteX51" fmla="*/ 8236214 w 12192000"/>
              <a:gd name="connsiteY51" fmla="*/ 1909725 h 3482342"/>
              <a:gd name="connsiteX52" fmla="*/ 8132104 w 12192000"/>
              <a:gd name="connsiteY52" fmla="*/ 1895727 h 3482342"/>
              <a:gd name="connsiteX53" fmla="*/ 7918078 w 12192000"/>
              <a:gd name="connsiteY53" fmla="*/ 1862668 h 3482342"/>
              <a:gd name="connsiteX54" fmla="*/ 7817899 w 12192000"/>
              <a:gd name="connsiteY54" fmla="*/ 1862176 h 3482342"/>
              <a:gd name="connsiteX55" fmla="*/ 7768994 w 12192000"/>
              <a:gd name="connsiteY55" fmla="*/ 1855721 h 3482342"/>
              <a:gd name="connsiteX56" fmla="*/ 7618027 w 12192000"/>
              <a:gd name="connsiteY56" fmla="*/ 1830959 h 3482342"/>
              <a:gd name="connsiteX57" fmla="*/ 7449425 w 12192000"/>
              <a:gd name="connsiteY57" fmla="*/ 1810910 h 3482342"/>
              <a:gd name="connsiteX58" fmla="*/ 7342915 w 12192000"/>
              <a:gd name="connsiteY58" fmla="*/ 1819827 h 3482342"/>
              <a:gd name="connsiteX59" fmla="*/ 7255191 w 12192000"/>
              <a:gd name="connsiteY59" fmla="*/ 1834354 h 3482342"/>
              <a:gd name="connsiteX60" fmla="*/ 7131205 w 12192000"/>
              <a:gd name="connsiteY60" fmla="*/ 1845557 h 3482342"/>
              <a:gd name="connsiteX61" fmla="*/ 6917124 w 12192000"/>
              <a:gd name="connsiteY61" fmla="*/ 1837109 h 3482342"/>
              <a:gd name="connsiteX62" fmla="*/ 6837145 w 12192000"/>
              <a:gd name="connsiteY62" fmla="*/ 1870724 h 3482342"/>
              <a:gd name="connsiteX63" fmla="*/ 6753991 w 12192000"/>
              <a:gd name="connsiteY63" fmla="*/ 1860969 h 3482342"/>
              <a:gd name="connsiteX64" fmla="*/ 6727754 w 12192000"/>
              <a:gd name="connsiteY64" fmla="*/ 1882372 h 3482342"/>
              <a:gd name="connsiteX65" fmla="*/ 6723371 w 12192000"/>
              <a:gd name="connsiteY65" fmla="*/ 1886494 h 3482342"/>
              <a:gd name="connsiteX66" fmla="*/ 6702779 w 12192000"/>
              <a:gd name="connsiteY66" fmla="*/ 1893601 h 3482342"/>
              <a:gd name="connsiteX67" fmla="*/ 6700779 w 12192000"/>
              <a:gd name="connsiteY67" fmla="*/ 1907344 h 3482342"/>
              <a:gd name="connsiteX68" fmla="*/ 6672513 w 12192000"/>
              <a:gd name="connsiteY68" fmla="*/ 1926452 h 3482342"/>
              <a:gd name="connsiteX69" fmla="*/ 6633549 w 12192000"/>
              <a:gd name="connsiteY69" fmla="*/ 1936255 h 3482342"/>
              <a:gd name="connsiteX70" fmla="*/ 6444344 w 12192000"/>
              <a:gd name="connsiteY70" fmla="*/ 1969663 h 3482342"/>
              <a:gd name="connsiteX71" fmla="*/ 6333446 w 12192000"/>
              <a:gd name="connsiteY71" fmla="*/ 1997163 h 3482342"/>
              <a:gd name="connsiteX72" fmla="*/ 6294933 w 12192000"/>
              <a:gd name="connsiteY72" fmla="*/ 2019412 h 3482342"/>
              <a:gd name="connsiteX73" fmla="*/ 6238719 w 12192000"/>
              <a:gd name="connsiteY73" fmla="*/ 2042547 h 3482342"/>
              <a:gd name="connsiteX74" fmla="*/ 6142310 w 12192000"/>
              <a:gd name="connsiteY74" fmla="*/ 2092510 h 3482342"/>
              <a:gd name="connsiteX75" fmla="*/ 6007916 w 12192000"/>
              <a:gd name="connsiteY75" fmla="*/ 2143752 h 3482342"/>
              <a:gd name="connsiteX76" fmla="*/ 5894610 w 12192000"/>
              <a:gd name="connsiteY76" fmla="*/ 2130684 h 3482342"/>
              <a:gd name="connsiteX77" fmla="*/ 5817682 w 12192000"/>
              <a:gd name="connsiteY77" fmla="*/ 2157358 h 3482342"/>
              <a:gd name="connsiteX78" fmla="*/ 5591469 w 12192000"/>
              <a:gd name="connsiteY78" fmla="*/ 2178389 h 3482342"/>
              <a:gd name="connsiteX79" fmla="*/ 5414282 w 12192000"/>
              <a:gd name="connsiteY79" fmla="*/ 2183070 h 3482342"/>
              <a:gd name="connsiteX80" fmla="*/ 5368369 w 12192000"/>
              <a:gd name="connsiteY80" fmla="*/ 2204272 h 3482342"/>
              <a:gd name="connsiteX81" fmla="*/ 5291263 w 12192000"/>
              <a:gd name="connsiteY81" fmla="*/ 2239182 h 3482342"/>
              <a:gd name="connsiteX82" fmla="*/ 5240857 w 12192000"/>
              <a:gd name="connsiteY82" fmla="*/ 2289444 h 3482342"/>
              <a:gd name="connsiteX83" fmla="*/ 5173523 w 12192000"/>
              <a:gd name="connsiteY83" fmla="*/ 2309057 h 3482342"/>
              <a:gd name="connsiteX84" fmla="*/ 5148543 w 12192000"/>
              <a:gd name="connsiteY84" fmla="*/ 2282356 h 3482342"/>
              <a:gd name="connsiteX85" fmla="*/ 5079548 w 12192000"/>
              <a:gd name="connsiteY85" fmla="*/ 2313485 h 3482342"/>
              <a:gd name="connsiteX86" fmla="*/ 4975908 w 12192000"/>
              <a:gd name="connsiteY86" fmla="*/ 2364128 h 3482342"/>
              <a:gd name="connsiteX87" fmla="*/ 4913723 w 12192000"/>
              <a:gd name="connsiteY87" fmla="*/ 2385265 h 3482342"/>
              <a:gd name="connsiteX88" fmla="*/ 4746485 w 12192000"/>
              <a:gd name="connsiteY88" fmla="*/ 2451769 h 3482342"/>
              <a:gd name="connsiteX89" fmla="*/ 4681588 w 12192000"/>
              <a:gd name="connsiteY89" fmla="*/ 2467494 h 3482342"/>
              <a:gd name="connsiteX90" fmla="*/ 1783655 w 12192000"/>
              <a:gd name="connsiteY90" fmla="*/ 3163860 h 3482342"/>
              <a:gd name="connsiteX91" fmla="*/ 1325955 w 12192000"/>
              <a:gd name="connsiteY91" fmla="*/ 3176692 h 3482342"/>
              <a:gd name="connsiteX92" fmla="*/ 1190384 w 12192000"/>
              <a:gd name="connsiteY92" fmla="*/ 3203504 h 3482342"/>
              <a:gd name="connsiteX93" fmla="*/ 1094537 w 12192000"/>
              <a:gd name="connsiteY93" fmla="*/ 3229469 h 3482342"/>
              <a:gd name="connsiteX94" fmla="*/ 779276 w 12192000"/>
              <a:gd name="connsiteY94" fmla="*/ 3327290 h 3482342"/>
              <a:gd name="connsiteX95" fmla="*/ 600378 w 12192000"/>
              <a:gd name="connsiteY95" fmla="*/ 3335250 h 3482342"/>
              <a:gd name="connsiteX96" fmla="*/ 493457 w 12192000"/>
              <a:gd name="connsiteY96" fmla="*/ 3365044 h 3482342"/>
              <a:gd name="connsiteX97" fmla="*/ 349402 w 12192000"/>
              <a:gd name="connsiteY97" fmla="*/ 3380897 h 3482342"/>
              <a:gd name="connsiteX98" fmla="*/ 192183 w 12192000"/>
              <a:gd name="connsiteY98" fmla="*/ 3460075 h 3482342"/>
              <a:gd name="connsiteX99" fmla="*/ 46713 w 12192000"/>
              <a:gd name="connsiteY99" fmla="*/ 3462986 h 3482342"/>
              <a:gd name="connsiteX100" fmla="*/ 2765 w 12192000"/>
              <a:gd name="connsiteY100" fmla="*/ 3480770 h 3482342"/>
              <a:gd name="connsiteX101" fmla="*/ 0 w 12192000"/>
              <a:gd name="connsiteY101" fmla="*/ 3482342 h 3482342"/>
              <a:gd name="connsiteX102" fmla="*/ 0 w 12192000"/>
              <a:gd name="connsiteY10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29954 w 12192000"/>
              <a:gd name="connsiteY23" fmla="*/ 13306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35456 w 12192000"/>
              <a:gd name="connsiteY22" fmla="*/ 1337688 h 3482342"/>
              <a:gd name="connsiteX23" fmla="*/ 10668054 w 12192000"/>
              <a:gd name="connsiteY23" fmla="*/ 14195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68054 w 12192000"/>
              <a:gd name="connsiteY23" fmla="*/ 14195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345228 w 12192000"/>
              <a:gd name="connsiteY49" fmla="*/ 1939822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17124 w 12192000"/>
              <a:gd name="connsiteY60" fmla="*/ 1837109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700779 w 12192000"/>
              <a:gd name="connsiteY66" fmla="*/ 1907344 h 3482342"/>
              <a:gd name="connsiteX67" fmla="*/ 6672513 w 12192000"/>
              <a:gd name="connsiteY67" fmla="*/ 1926452 h 3482342"/>
              <a:gd name="connsiteX68" fmla="*/ 6633549 w 12192000"/>
              <a:gd name="connsiteY68" fmla="*/ 1936255 h 3482342"/>
              <a:gd name="connsiteX69" fmla="*/ 6444344 w 12192000"/>
              <a:gd name="connsiteY69" fmla="*/ 1969663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07916 w 12192000"/>
              <a:gd name="connsiteY74" fmla="*/ 2143752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291263 w 12192000"/>
              <a:gd name="connsiteY80" fmla="*/ 2239182 h 3482342"/>
              <a:gd name="connsiteX81" fmla="*/ 5240857 w 12192000"/>
              <a:gd name="connsiteY81" fmla="*/ 2289444 h 3482342"/>
              <a:gd name="connsiteX82" fmla="*/ 5173523 w 12192000"/>
              <a:gd name="connsiteY82" fmla="*/ 2309057 h 3482342"/>
              <a:gd name="connsiteX83" fmla="*/ 5148543 w 12192000"/>
              <a:gd name="connsiteY83" fmla="*/ 2282356 h 3482342"/>
              <a:gd name="connsiteX84" fmla="*/ 5079548 w 12192000"/>
              <a:gd name="connsiteY84" fmla="*/ 2313485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436742 w 12192000"/>
              <a:gd name="connsiteY48" fmla="*/ 1923967 h 3482342"/>
              <a:gd name="connsiteX49" fmla="*/ 8236214 w 12192000"/>
              <a:gd name="connsiteY49" fmla="*/ 1909725 h 3482342"/>
              <a:gd name="connsiteX50" fmla="*/ 8132104 w 12192000"/>
              <a:gd name="connsiteY50" fmla="*/ 1895727 h 3482342"/>
              <a:gd name="connsiteX51" fmla="*/ 7918078 w 12192000"/>
              <a:gd name="connsiteY51" fmla="*/ 1862668 h 3482342"/>
              <a:gd name="connsiteX52" fmla="*/ 7817899 w 12192000"/>
              <a:gd name="connsiteY52" fmla="*/ 1862176 h 3482342"/>
              <a:gd name="connsiteX53" fmla="*/ 7768994 w 12192000"/>
              <a:gd name="connsiteY53" fmla="*/ 1855721 h 3482342"/>
              <a:gd name="connsiteX54" fmla="*/ 7618027 w 12192000"/>
              <a:gd name="connsiteY54" fmla="*/ 1830959 h 3482342"/>
              <a:gd name="connsiteX55" fmla="*/ 7449425 w 12192000"/>
              <a:gd name="connsiteY55" fmla="*/ 1810910 h 3482342"/>
              <a:gd name="connsiteX56" fmla="*/ 7342915 w 12192000"/>
              <a:gd name="connsiteY56" fmla="*/ 1819827 h 3482342"/>
              <a:gd name="connsiteX57" fmla="*/ 7255191 w 12192000"/>
              <a:gd name="connsiteY57" fmla="*/ 1834354 h 3482342"/>
              <a:gd name="connsiteX58" fmla="*/ 7131205 w 12192000"/>
              <a:gd name="connsiteY58" fmla="*/ 1845557 h 3482342"/>
              <a:gd name="connsiteX59" fmla="*/ 6917124 w 12192000"/>
              <a:gd name="connsiteY59" fmla="*/ 1837109 h 3482342"/>
              <a:gd name="connsiteX60" fmla="*/ 6837145 w 12192000"/>
              <a:gd name="connsiteY60" fmla="*/ 1870724 h 3482342"/>
              <a:gd name="connsiteX61" fmla="*/ 6753991 w 12192000"/>
              <a:gd name="connsiteY61" fmla="*/ 1860969 h 3482342"/>
              <a:gd name="connsiteX62" fmla="*/ 6727754 w 12192000"/>
              <a:gd name="connsiteY62" fmla="*/ 1882372 h 3482342"/>
              <a:gd name="connsiteX63" fmla="*/ 6723371 w 12192000"/>
              <a:gd name="connsiteY63" fmla="*/ 1886494 h 3482342"/>
              <a:gd name="connsiteX64" fmla="*/ 6702779 w 12192000"/>
              <a:gd name="connsiteY64" fmla="*/ 1893601 h 3482342"/>
              <a:gd name="connsiteX65" fmla="*/ 6700779 w 12192000"/>
              <a:gd name="connsiteY65" fmla="*/ 1907344 h 3482342"/>
              <a:gd name="connsiteX66" fmla="*/ 6672513 w 12192000"/>
              <a:gd name="connsiteY66" fmla="*/ 1926452 h 3482342"/>
              <a:gd name="connsiteX67" fmla="*/ 6633549 w 12192000"/>
              <a:gd name="connsiteY67" fmla="*/ 1936255 h 3482342"/>
              <a:gd name="connsiteX68" fmla="*/ 6444344 w 12192000"/>
              <a:gd name="connsiteY68" fmla="*/ 1969663 h 3482342"/>
              <a:gd name="connsiteX69" fmla="*/ 6333446 w 12192000"/>
              <a:gd name="connsiteY69" fmla="*/ 1997163 h 3482342"/>
              <a:gd name="connsiteX70" fmla="*/ 6294933 w 12192000"/>
              <a:gd name="connsiteY70" fmla="*/ 2019412 h 3482342"/>
              <a:gd name="connsiteX71" fmla="*/ 6238719 w 12192000"/>
              <a:gd name="connsiteY71" fmla="*/ 2042547 h 3482342"/>
              <a:gd name="connsiteX72" fmla="*/ 6142310 w 12192000"/>
              <a:gd name="connsiteY72" fmla="*/ 2092510 h 3482342"/>
              <a:gd name="connsiteX73" fmla="*/ 6007916 w 12192000"/>
              <a:gd name="connsiteY73" fmla="*/ 2143752 h 3482342"/>
              <a:gd name="connsiteX74" fmla="*/ 5894610 w 12192000"/>
              <a:gd name="connsiteY74" fmla="*/ 2130684 h 3482342"/>
              <a:gd name="connsiteX75" fmla="*/ 5817682 w 12192000"/>
              <a:gd name="connsiteY75" fmla="*/ 2157358 h 3482342"/>
              <a:gd name="connsiteX76" fmla="*/ 5591469 w 12192000"/>
              <a:gd name="connsiteY76" fmla="*/ 2178389 h 3482342"/>
              <a:gd name="connsiteX77" fmla="*/ 5414282 w 12192000"/>
              <a:gd name="connsiteY77" fmla="*/ 2183070 h 3482342"/>
              <a:gd name="connsiteX78" fmla="*/ 5368369 w 12192000"/>
              <a:gd name="connsiteY78" fmla="*/ 2204272 h 3482342"/>
              <a:gd name="connsiteX79" fmla="*/ 5291263 w 12192000"/>
              <a:gd name="connsiteY79" fmla="*/ 2239182 h 3482342"/>
              <a:gd name="connsiteX80" fmla="*/ 5240857 w 12192000"/>
              <a:gd name="connsiteY80" fmla="*/ 2289444 h 3482342"/>
              <a:gd name="connsiteX81" fmla="*/ 5173523 w 12192000"/>
              <a:gd name="connsiteY81" fmla="*/ 2309057 h 3482342"/>
              <a:gd name="connsiteX82" fmla="*/ 5148543 w 12192000"/>
              <a:gd name="connsiteY82" fmla="*/ 2282356 h 3482342"/>
              <a:gd name="connsiteX83" fmla="*/ 5079548 w 12192000"/>
              <a:gd name="connsiteY83" fmla="*/ 2313485 h 3482342"/>
              <a:gd name="connsiteX84" fmla="*/ 4975908 w 12192000"/>
              <a:gd name="connsiteY84" fmla="*/ 2364128 h 3482342"/>
              <a:gd name="connsiteX85" fmla="*/ 4913723 w 12192000"/>
              <a:gd name="connsiteY85" fmla="*/ 2385265 h 3482342"/>
              <a:gd name="connsiteX86" fmla="*/ 4746485 w 12192000"/>
              <a:gd name="connsiteY86" fmla="*/ 2451769 h 3482342"/>
              <a:gd name="connsiteX87" fmla="*/ 4681588 w 12192000"/>
              <a:gd name="connsiteY87" fmla="*/ 2467494 h 3482342"/>
              <a:gd name="connsiteX88" fmla="*/ 1783655 w 12192000"/>
              <a:gd name="connsiteY88" fmla="*/ 3163860 h 3482342"/>
              <a:gd name="connsiteX89" fmla="*/ 1325955 w 12192000"/>
              <a:gd name="connsiteY89" fmla="*/ 3176692 h 3482342"/>
              <a:gd name="connsiteX90" fmla="*/ 1190384 w 12192000"/>
              <a:gd name="connsiteY90" fmla="*/ 3203504 h 3482342"/>
              <a:gd name="connsiteX91" fmla="*/ 1094537 w 12192000"/>
              <a:gd name="connsiteY91" fmla="*/ 3229469 h 3482342"/>
              <a:gd name="connsiteX92" fmla="*/ 779276 w 12192000"/>
              <a:gd name="connsiteY92" fmla="*/ 3327290 h 3482342"/>
              <a:gd name="connsiteX93" fmla="*/ 600378 w 12192000"/>
              <a:gd name="connsiteY93" fmla="*/ 3335250 h 3482342"/>
              <a:gd name="connsiteX94" fmla="*/ 493457 w 12192000"/>
              <a:gd name="connsiteY94" fmla="*/ 3365044 h 3482342"/>
              <a:gd name="connsiteX95" fmla="*/ 349402 w 12192000"/>
              <a:gd name="connsiteY95" fmla="*/ 3380897 h 3482342"/>
              <a:gd name="connsiteX96" fmla="*/ 192183 w 12192000"/>
              <a:gd name="connsiteY96" fmla="*/ 3460075 h 3482342"/>
              <a:gd name="connsiteX97" fmla="*/ 46713 w 12192000"/>
              <a:gd name="connsiteY97" fmla="*/ 3462986 h 3482342"/>
              <a:gd name="connsiteX98" fmla="*/ 2765 w 12192000"/>
              <a:gd name="connsiteY98" fmla="*/ 3480770 h 3482342"/>
              <a:gd name="connsiteX99" fmla="*/ 0 w 12192000"/>
              <a:gd name="connsiteY99" fmla="*/ 3482342 h 3482342"/>
              <a:gd name="connsiteX100" fmla="*/ 0 w 12192000"/>
              <a:gd name="connsiteY10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524524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17124 w 12192000"/>
              <a:gd name="connsiteY58" fmla="*/ 1837109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33549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72513 w 12192000"/>
              <a:gd name="connsiteY65" fmla="*/ 1926452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700779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79548 w 12192000"/>
              <a:gd name="connsiteY82" fmla="*/ 2313485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48543 w 12192000"/>
              <a:gd name="connsiteY81" fmla="*/ 2282356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40857 w 12192000"/>
              <a:gd name="connsiteY79" fmla="*/ 2289444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33796 w 12192000"/>
              <a:gd name="connsiteY79" fmla="*/ 2268260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33796 w 12192000"/>
              <a:gd name="connsiteY79" fmla="*/ 2268260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291263 w 12192000"/>
              <a:gd name="connsiteY78" fmla="*/ 2239182 h 3482342"/>
              <a:gd name="connsiteX79" fmla="*/ 5233796 w 12192000"/>
              <a:gd name="connsiteY79" fmla="*/ 2268260 h 3482342"/>
              <a:gd name="connsiteX80" fmla="*/ 5173523 w 12192000"/>
              <a:gd name="connsiteY80" fmla="*/ 2309057 h 3482342"/>
              <a:gd name="connsiteX81" fmla="*/ 5123830 w 12192000"/>
              <a:gd name="connsiteY81" fmla="*/ 2307070 h 3482342"/>
              <a:gd name="connsiteX82" fmla="*/ 5065426 w 12192000"/>
              <a:gd name="connsiteY82" fmla="*/ 2324076 h 3482342"/>
              <a:gd name="connsiteX83" fmla="*/ 4975908 w 12192000"/>
              <a:gd name="connsiteY83" fmla="*/ 2364128 h 3482342"/>
              <a:gd name="connsiteX84" fmla="*/ 4913723 w 12192000"/>
              <a:gd name="connsiteY84" fmla="*/ 2385265 h 3482342"/>
              <a:gd name="connsiteX85" fmla="*/ 4746485 w 12192000"/>
              <a:gd name="connsiteY85" fmla="*/ 2451769 h 3482342"/>
              <a:gd name="connsiteX86" fmla="*/ 4681588 w 12192000"/>
              <a:gd name="connsiteY86" fmla="*/ 2467494 h 3482342"/>
              <a:gd name="connsiteX87" fmla="*/ 1783655 w 12192000"/>
              <a:gd name="connsiteY87" fmla="*/ 3163860 h 3482342"/>
              <a:gd name="connsiteX88" fmla="*/ 1325955 w 12192000"/>
              <a:gd name="connsiteY88" fmla="*/ 3176692 h 3482342"/>
              <a:gd name="connsiteX89" fmla="*/ 1190384 w 12192000"/>
              <a:gd name="connsiteY89" fmla="*/ 3203504 h 3482342"/>
              <a:gd name="connsiteX90" fmla="*/ 1094537 w 12192000"/>
              <a:gd name="connsiteY90" fmla="*/ 3229469 h 3482342"/>
              <a:gd name="connsiteX91" fmla="*/ 779276 w 12192000"/>
              <a:gd name="connsiteY91" fmla="*/ 3327290 h 3482342"/>
              <a:gd name="connsiteX92" fmla="*/ 600378 w 12192000"/>
              <a:gd name="connsiteY92" fmla="*/ 3335250 h 3482342"/>
              <a:gd name="connsiteX93" fmla="*/ 493457 w 12192000"/>
              <a:gd name="connsiteY93" fmla="*/ 3365044 h 3482342"/>
              <a:gd name="connsiteX94" fmla="*/ 349402 w 12192000"/>
              <a:gd name="connsiteY94" fmla="*/ 3380897 h 3482342"/>
              <a:gd name="connsiteX95" fmla="*/ 192183 w 12192000"/>
              <a:gd name="connsiteY95" fmla="*/ 3460075 h 3482342"/>
              <a:gd name="connsiteX96" fmla="*/ 46713 w 12192000"/>
              <a:gd name="connsiteY96" fmla="*/ 3462986 h 3482342"/>
              <a:gd name="connsiteX97" fmla="*/ 2765 w 12192000"/>
              <a:gd name="connsiteY97" fmla="*/ 3480770 h 3482342"/>
              <a:gd name="connsiteX98" fmla="*/ 0 w 12192000"/>
              <a:gd name="connsiteY98" fmla="*/ 3482342 h 3482342"/>
              <a:gd name="connsiteX99" fmla="*/ 0 w 12192000"/>
              <a:gd name="connsiteY9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336354 w 12192000"/>
              <a:gd name="connsiteY78" fmla="*/ 2218920 h 3482342"/>
              <a:gd name="connsiteX79" fmla="*/ 5291263 w 12192000"/>
              <a:gd name="connsiteY79" fmla="*/ 2239182 h 3482342"/>
              <a:gd name="connsiteX80" fmla="*/ 5233796 w 12192000"/>
              <a:gd name="connsiteY80" fmla="*/ 2268260 h 3482342"/>
              <a:gd name="connsiteX81" fmla="*/ 5173523 w 12192000"/>
              <a:gd name="connsiteY81" fmla="*/ 2309057 h 3482342"/>
              <a:gd name="connsiteX82" fmla="*/ 5123830 w 12192000"/>
              <a:gd name="connsiteY82" fmla="*/ 2307070 h 3482342"/>
              <a:gd name="connsiteX83" fmla="*/ 5065426 w 12192000"/>
              <a:gd name="connsiteY83" fmla="*/ 2324076 h 3482342"/>
              <a:gd name="connsiteX84" fmla="*/ 4975908 w 12192000"/>
              <a:gd name="connsiteY84" fmla="*/ 2364128 h 3482342"/>
              <a:gd name="connsiteX85" fmla="*/ 4913723 w 12192000"/>
              <a:gd name="connsiteY85" fmla="*/ 2385265 h 3482342"/>
              <a:gd name="connsiteX86" fmla="*/ 4746485 w 12192000"/>
              <a:gd name="connsiteY86" fmla="*/ 2451769 h 3482342"/>
              <a:gd name="connsiteX87" fmla="*/ 4681588 w 12192000"/>
              <a:gd name="connsiteY87" fmla="*/ 2467494 h 3482342"/>
              <a:gd name="connsiteX88" fmla="*/ 1783655 w 12192000"/>
              <a:gd name="connsiteY88" fmla="*/ 3163860 h 3482342"/>
              <a:gd name="connsiteX89" fmla="*/ 1325955 w 12192000"/>
              <a:gd name="connsiteY89" fmla="*/ 3176692 h 3482342"/>
              <a:gd name="connsiteX90" fmla="*/ 1190384 w 12192000"/>
              <a:gd name="connsiteY90" fmla="*/ 3203504 h 3482342"/>
              <a:gd name="connsiteX91" fmla="*/ 1094537 w 12192000"/>
              <a:gd name="connsiteY91" fmla="*/ 3229469 h 3482342"/>
              <a:gd name="connsiteX92" fmla="*/ 779276 w 12192000"/>
              <a:gd name="connsiteY92" fmla="*/ 3327290 h 3482342"/>
              <a:gd name="connsiteX93" fmla="*/ 600378 w 12192000"/>
              <a:gd name="connsiteY93" fmla="*/ 3335250 h 3482342"/>
              <a:gd name="connsiteX94" fmla="*/ 493457 w 12192000"/>
              <a:gd name="connsiteY94" fmla="*/ 3365044 h 3482342"/>
              <a:gd name="connsiteX95" fmla="*/ 349402 w 12192000"/>
              <a:gd name="connsiteY95" fmla="*/ 3380897 h 3482342"/>
              <a:gd name="connsiteX96" fmla="*/ 192183 w 12192000"/>
              <a:gd name="connsiteY96" fmla="*/ 3460075 h 3482342"/>
              <a:gd name="connsiteX97" fmla="*/ 46713 w 12192000"/>
              <a:gd name="connsiteY97" fmla="*/ 3462986 h 3482342"/>
              <a:gd name="connsiteX98" fmla="*/ 2765 w 12192000"/>
              <a:gd name="connsiteY98" fmla="*/ 3480770 h 3482342"/>
              <a:gd name="connsiteX99" fmla="*/ 0 w 12192000"/>
              <a:gd name="connsiteY99" fmla="*/ 3482342 h 3482342"/>
              <a:gd name="connsiteX100" fmla="*/ 0 w 12192000"/>
              <a:gd name="connsiteY10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336354 w 12192000"/>
              <a:gd name="connsiteY78" fmla="*/ 2218920 h 3482342"/>
              <a:gd name="connsiteX79" fmla="*/ 5291263 w 12192000"/>
              <a:gd name="connsiteY79" fmla="*/ 2239182 h 3482342"/>
              <a:gd name="connsiteX80" fmla="*/ 5255152 w 12192000"/>
              <a:gd name="connsiteY80" fmla="*/ 2247164 h 3482342"/>
              <a:gd name="connsiteX81" fmla="*/ 5233796 w 12192000"/>
              <a:gd name="connsiteY81" fmla="*/ 2268260 h 3482342"/>
              <a:gd name="connsiteX82" fmla="*/ 5173523 w 12192000"/>
              <a:gd name="connsiteY82" fmla="*/ 2309057 h 3482342"/>
              <a:gd name="connsiteX83" fmla="*/ 5123830 w 12192000"/>
              <a:gd name="connsiteY83" fmla="*/ 2307070 h 3482342"/>
              <a:gd name="connsiteX84" fmla="*/ 5065426 w 12192000"/>
              <a:gd name="connsiteY84" fmla="*/ 2324076 h 3482342"/>
              <a:gd name="connsiteX85" fmla="*/ 4975908 w 12192000"/>
              <a:gd name="connsiteY85" fmla="*/ 2364128 h 3482342"/>
              <a:gd name="connsiteX86" fmla="*/ 4913723 w 12192000"/>
              <a:gd name="connsiteY86" fmla="*/ 2385265 h 3482342"/>
              <a:gd name="connsiteX87" fmla="*/ 4746485 w 12192000"/>
              <a:gd name="connsiteY87" fmla="*/ 2451769 h 3482342"/>
              <a:gd name="connsiteX88" fmla="*/ 4681588 w 12192000"/>
              <a:gd name="connsiteY88" fmla="*/ 2467494 h 3482342"/>
              <a:gd name="connsiteX89" fmla="*/ 1783655 w 12192000"/>
              <a:gd name="connsiteY89" fmla="*/ 3163860 h 3482342"/>
              <a:gd name="connsiteX90" fmla="*/ 1325955 w 12192000"/>
              <a:gd name="connsiteY90" fmla="*/ 3176692 h 3482342"/>
              <a:gd name="connsiteX91" fmla="*/ 1190384 w 12192000"/>
              <a:gd name="connsiteY91" fmla="*/ 3203504 h 3482342"/>
              <a:gd name="connsiteX92" fmla="*/ 1094537 w 12192000"/>
              <a:gd name="connsiteY92" fmla="*/ 3229469 h 3482342"/>
              <a:gd name="connsiteX93" fmla="*/ 779276 w 12192000"/>
              <a:gd name="connsiteY93" fmla="*/ 3327290 h 3482342"/>
              <a:gd name="connsiteX94" fmla="*/ 600378 w 12192000"/>
              <a:gd name="connsiteY94" fmla="*/ 3335250 h 3482342"/>
              <a:gd name="connsiteX95" fmla="*/ 493457 w 12192000"/>
              <a:gd name="connsiteY95" fmla="*/ 3365044 h 3482342"/>
              <a:gd name="connsiteX96" fmla="*/ 349402 w 12192000"/>
              <a:gd name="connsiteY96" fmla="*/ 3380897 h 3482342"/>
              <a:gd name="connsiteX97" fmla="*/ 192183 w 12192000"/>
              <a:gd name="connsiteY97" fmla="*/ 3460075 h 3482342"/>
              <a:gd name="connsiteX98" fmla="*/ 46713 w 12192000"/>
              <a:gd name="connsiteY98" fmla="*/ 3462986 h 3482342"/>
              <a:gd name="connsiteX99" fmla="*/ 2765 w 12192000"/>
              <a:gd name="connsiteY99" fmla="*/ 3480770 h 3482342"/>
              <a:gd name="connsiteX100" fmla="*/ 0 w 12192000"/>
              <a:gd name="connsiteY100" fmla="*/ 3482342 h 3482342"/>
              <a:gd name="connsiteX101" fmla="*/ 0 w 12192000"/>
              <a:gd name="connsiteY10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14282 w 12192000"/>
              <a:gd name="connsiteY76" fmla="*/ 2183070 h 3482342"/>
              <a:gd name="connsiteX77" fmla="*/ 5368369 w 12192000"/>
              <a:gd name="connsiteY77" fmla="*/ 2204272 h 3482342"/>
              <a:gd name="connsiteX78" fmla="*/ 5336354 w 12192000"/>
              <a:gd name="connsiteY78" fmla="*/ 2218920 h 3482342"/>
              <a:gd name="connsiteX79" fmla="*/ 5291263 w 12192000"/>
              <a:gd name="connsiteY79" fmla="*/ 2239182 h 3482342"/>
              <a:gd name="connsiteX80" fmla="*/ 5255152 w 12192000"/>
              <a:gd name="connsiteY80" fmla="*/ 2247164 h 3482342"/>
              <a:gd name="connsiteX81" fmla="*/ 5233796 w 12192000"/>
              <a:gd name="connsiteY81" fmla="*/ 2268260 h 3482342"/>
              <a:gd name="connsiteX82" fmla="*/ 5212786 w 12192000"/>
              <a:gd name="connsiteY82" fmla="*/ 2296592 h 3482342"/>
              <a:gd name="connsiteX83" fmla="*/ 5173523 w 12192000"/>
              <a:gd name="connsiteY83" fmla="*/ 2309057 h 3482342"/>
              <a:gd name="connsiteX84" fmla="*/ 5123830 w 12192000"/>
              <a:gd name="connsiteY84" fmla="*/ 2307070 h 3482342"/>
              <a:gd name="connsiteX85" fmla="*/ 5065426 w 12192000"/>
              <a:gd name="connsiteY85" fmla="*/ 2324076 h 3482342"/>
              <a:gd name="connsiteX86" fmla="*/ 4975908 w 12192000"/>
              <a:gd name="connsiteY86" fmla="*/ 2364128 h 3482342"/>
              <a:gd name="connsiteX87" fmla="*/ 4913723 w 12192000"/>
              <a:gd name="connsiteY87" fmla="*/ 2385265 h 3482342"/>
              <a:gd name="connsiteX88" fmla="*/ 4746485 w 12192000"/>
              <a:gd name="connsiteY88" fmla="*/ 2451769 h 3482342"/>
              <a:gd name="connsiteX89" fmla="*/ 4681588 w 12192000"/>
              <a:gd name="connsiteY89" fmla="*/ 2467494 h 3482342"/>
              <a:gd name="connsiteX90" fmla="*/ 1783655 w 12192000"/>
              <a:gd name="connsiteY90" fmla="*/ 3163860 h 3482342"/>
              <a:gd name="connsiteX91" fmla="*/ 1325955 w 12192000"/>
              <a:gd name="connsiteY91" fmla="*/ 3176692 h 3482342"/>
              <a:gd name="connsiteX92" fmla="*/ 1190384 w 12192000"/>
              <a:gd name="connsiteY92" fmla="*/ 3203504 h 3482342"/>
              <a:gd name="connsiteX93" fmla="*/ 1094537 w 12192000"/>
              <a:gd name="connsiteY93" fmla="*/ 3229469 h 3482342"/>
              <a:gd name="connsiteX94" fmla="*/ 779276 w 12192000"/>
              <a:gd name="connsiteY94" fmla="*/ 3327290 h 3482342"/>
              <a:gd name="connsiteX95" fmla="*/ 600378 w 12192000"/>
              <a:gd name="connsiteY95" fmla="*/ 3335250 h 3482342"/>
              <a:gd name="connsiteX96" fmla="*/ 493457 w 12192000"/>
              <a:gd name="connsiteY96" fmla="*/ 3365044 h 3482342"/>
              <a:gd name="connsiteX97" fmla="*/ 349402 w 12192000"/>
              <a:gd name="connsiteY97" fmla="*/ 3380897 h 3482342"/>
              <a:gd name="connsiteX98" fmla="*/ 192183 w 12192000"/>
              <a:gd name="connsiteY98" fmla="*/ 3460075 h 3482342"/>
              <a:gd name="connsiteX99" fmla="*/ 46713 w 12192000"/>
              <a:gd name="connsiteY99" fmla="*/ 3462986 h 3482342"/>
              <a:gd name="connsiteX100" fmla="*/ 2765 w 12192000"/>
              <a:gd name="connsiteY100" fmla="*/ 3480770 h 3482342"/>
              <a:gd name="connsiteX101" fmla="*/ 0 w 12192000"/>
              <a:gd name="connsiteY101" fmla="*/ 3482342 h 3482342"/>
              <a:gd name="connsiteX102" fmla="*/ 0 w 12192000"/>
              <a:gd name="connsiteY10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894610 w 12192000"/>
              <a:gd name="connsiteY73" fmla="*/ 2130684 h 3482342"/>
              <a:gd name="connsiteX74" fmla="*/ 5817682 w 12192000"/>
              <a:gd name="connsiteY74" fmla="*/ 2157358 h 3482342"/>
              <a:gd name="connsiteX75" fmla="*/ 5591469 w 12192000"/>
              <a:gd name="connsiteY75" fmla="*/ 2178389 h 3482342"/>
              <a:gd name="connsiteX76" fmla="*/ 5452860 w 12192000"/>
              <a:gd name="connsiteY76" fmla="*/ 2180085 h 3482342"/>
              <a:gd name="connsiteX77" fmla="*/ 5414282 w 12192000"/>
              <a:gd name="connsiteY77" fmla="*/ 2183070 h 3482342"/>
              <a:gd name="connsiteX78" fmla="*/ 5368369 w 12192000"/>
              <a:gd name="connsiteY78" fmla="*/ 2204272 h 3482342"/>
              <a:gd name="connsiteX79" fmla="*/ 5336354 w 12192000"/>
              <a:gd name="connsiteY79" fmla="*/ 2218920 h 3482342"/>
              <a:gd name="connsiteX80" fmla="*/ 5291263 w 12192000"/>
              <a:gd name="connsiteY80" fmla="*/ 2239182 h 3482342"/>
              <a:gd name="connsiteX81" fmla="*/ 5255152 w 12192000"/>
              <a:gd name="connsiteY81" fmla="*/ 2247164 h 3482342"/>
              <a:gd name="connsiteX82" fmla="*/ 5233796 w 12192000"/>
              <a:gd name="connsiteY82" fmla="*/ 2268260 h 3482342"/>
              <a:gd name="connsiteX83" fmla="*/ 5212786 w 12192000"/>
              <a:gd name="connsiteY83" fmla="*/ 2296592 h 3482342"/>
              <a:gd name="connsiteX84" fmla="*/ 5173523 w 12192000"/>
              <a:gd name="connsiteY84" fmla="*/ 2309057 h 3482342"/>
              <a:gd name="connsiteX85" fmla="*/ 5123830 w 12192000"/>
              <a:gd name="connsiteY85" fmla="*/ 2307070 h 3482342"/>
              <a:gd name="connsiteX86" fmla="*/ 5065426 w 12192000"/>
              <a:gd name="connsiteY86" fmla="*/ 2324076 h 3482342"/>
              <a:gd name="connsiteX87" fmla="*/ 4975908 w 12192000"/>
              <a:gd name="connsiteY87" fmla="*/ 2364128 h 3482342"/>
              <a:gd name="connsiteX88" fmla="*/ 4913723 w 12192000"/>
              <a:gd name="connsiteY88" fmla="*/ 2385265 h 3482342"/>
              <a:gd name="connsiteX89" fmla="*/ 4746485 w 12192000"/>
              <a:gd name="connsiteY89" fmla="*/ 2451769 h 3482342"/>
              <a:gd name="connsiteX90" fmla="*/ 4681588 w 12192000"/>
              <a:gd name="connsiteY90" fmla="*/ 2467494 h 3482342"/>
              <a:gd name="connsiteX91" fmla="*/ 1783655 w 12192000"/>
              <a:gd name="connsiteY91" fmla="*/ 3163860 h 3482342"/>
              <a:gd name="connsiteX92" fmla="*/ 1325955 w 12192000"/>
              <a:gd name="connsiteY92" fmla="*/ 3176692 h 3482342"/>
              <a:gd name="connsiteX93" fmla="*/ 1190384 w 12192000"/>
              <a:gd name="connsiteY93" fmla="*/ 3203504 h 3482342"/>
              <a:gd name="connsiteX94" fmla="*/ 1094537 w 12192000"/>
              <a:gd name="connsiteY94" fmla="*/ 3229469 h 3482342"/>
              <a:gd name="connsiteX95" fmla="*/ 779276 w 12192000"/>
              <a:gd name="connsiteY95" fmla="*/ 3327290 h 3482342"/>
              <a:gd name="connsiteX96" fmla="*/ 600378 w 12192000"/>
              <a:gd name="connsiteY96" fmla="*/ 3335250 h 3482342"/>
              <a:gd name="connsiteX97" fmla="*/ 493457 w 12192000"/>
              <a:gd name="connsiteY97" fmla="*/ 3365044 h 3482342"/>
              <a:gd name="connsiteX98" fmla="*/ 349402 w 12192000"/>
              <a:gd name="connsiteY98" fmla="*/ 3380897 h 3482342"/>
              <a:gd name="connsiteX99" fmla="*/ 192183 w 12192000"/>
              <a:gd name="connsiteY99" fmla="*/ 3460075 h 3482342"/>
              <a:gd name="connsiteX100" fmla="*/ 46713 w 12192000"/>
              <a:gd name="connsiteY100" fmla="*/ 3462986 h 3482342"/>
              <a:gd name="connsiteX101" fmla="*/ 2765 w 12192000"/>
              <a:gd name="connsiteY101" fmla="*/ 3480770 h 3482342"/>
              <a:gd name="connsiteX102" fmla="*/ 0 w 12192000"/>
              <a:gd name="connsiteY102" fmla="*/ 3482342 h 3482342"/>
              <a:gd name="connsiteX103" fmla="*/ 0 w 12192000"/>
              <a:gd name="connsiteY10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07916 w 12192000"/>
              <a:gd name="connsiteY72" fmla="*/ 2143752 h 3482342"/>
              <a:gd name="connsiteX73" fmla="*/ 5947131 w 12192000"/>
              <a:gd name="connsiteY73" fmla="*/ 2148310 h 3482342"/>
              <a:gd name="connsiteX74" fmla="*/ 5894610 w 12192000"/>
              <a:gd name="connsiteY74" fmla="*/ 2130684 h 3482342"/>
              <a:gd name="connsiteX75" fmla="*/ 5817682 w 12192000"/>
              <a:gd name="connsiteY75" fmla="*/ 2157358 h 3482342"/>
              <a:gd name="connsiteX76" fmla="*/ 5591469 w 12192000"/>
              <a:gd name="connsiteY76" fmla="*/ 2178389 h 3482342"/>
              <a:gd name="connsiteX77" fmla="*/ 5452860 w 12192000"/>
              <a:gd name="connsiteY77" fmla="*/ 2180085 h 3482342"/>
              <a:gd name="connsiteX78" fmla="*/ 5414282 w 12192000"/>
              <a:gd name="connsiteY78" fmla="*/ 2183070 h 3482342"/>
              <a:gd name="connsiteX79" fmla="*/ 5368369 w 12192000"/>
              <a:gd name="connsiteY79" fmla="*/ 2204272 h 3482342"/>
              <a:gd name="connsiteX80" fmla="*/ 5336354 w 12192000"/>
              <a:gd name="connsiteY80" fmla="*/ 2218920 h 3482342"/>
              <a:gd name="connsiteX81" fmla="*/ 5291263 w 12192000"/>
              <a:gd name="connsiteY81" fmla="*/ 2239182 h 3482342"/>
              <a:gd name="connsiteX82" fmla="*/ 5255152 w 12192000"/>
              <a:gd name="connsiteY82" fmla="*/ 2247164 h 3482342"/>
              <a:gd name="connsiteX83" fmla="*/ 5233796 w 12192000"/>
              <a:gd name="connsiteY83" fmla="*/ 2268260 h 3482342"/>
              <a:gd name="connsiteX84" fmla="*/ 5212786 w 12192000"/>
              <a:gd name="connsiteY84" fmla="*/ 2296592 h 3482342"/>
              <a:gd name="connsiteX85" fmla="*/ 5173523 w 12192000"/>
              <a:gd name="connsiteY85" fmla="*/ 2309057 h 3482342"/>
              <a:gd name="connsiteX86" fmla="*/ 5123830 w 12192000"/>
              <a:gd name="connsiteY86" fmla="*/ 2307070 h 3482342"/>
              <a:gd name="connsiteX87" fmla="*/ 5065426 w 12192000"/>
              <a:gd name="connsiteY87" fmla="*/ 2324076 h 3482342"/>
              <a:gd name="connsiteX88" fmla="*/ 4975908 w 12192000"/>
              <a:gd name="connsiteY88" fmla="*/ 2364128 h 3482342"/>
              <a:gd name="connsiteX89" fmla="*/ 4913723 w 12192000"/>
              <a:gd name="connsiteY89" fmla="*/ 2385265 h 3482342"/>
              <a:gd name="connsiteX90" fmla="*/ 4746485 w 12192000"/>
              <a:gd name="connsiteY90" fmla="*/ 2451769 h 3482342"/>
              <a:gd name="connsiteX91" fmla="*/ 4681588 w 12192000"/>
              <a:gd name="connsiteY91" fmla="*/ 2467494 h 3482342"/>
              <a:gd name="connsiteX92" fmla="*/ 1783655 w 12192000"/>
              <a:gd name="connsiteY92" fmla="*/ 3163860 h 3482342"/>
              <a:gd name="connsiteX93" fmla="*/ 1325955 w 12192000"/>
              <a:gd name="connsiteY93" fmla="*/ 3176692 h 3482342"/>
              <a:gd name="connsiteX94" fmla="*/ 1190384 w 12192000"/>
              <a:gd name="connsiteY94" fmla="*/ 3203504 h 3482342"/>
              <a:gd name="connsiteX95" fmla="*/ 1094537 w 12192000"/>
              <a:gd name="connsiteY95" fmla="*/ 3229469 h 3482342"/>
              <a:gd name="connsiteX96" fmla="*/ 779276 w 12192000"/>
              <a:gd name="connsiteY96" fmla="*/ 3327290 h 3482342"/>
              <a:gd name="connsiteX97" fmla="*/ 600378 w 12192000"/>
              <a:gd name="connsiteY97" fmla="*/ 3335250 h 3482342"/>
              <a:gd name="connsiteX98" fmla="*/ 493457 w 12192000"/>
              <a:gd name="connsiteY98" fmla="*/ 3365044 h 3482342"/>
              <a:gd name="connsiteX99" fmla="*/ 349402 w 12192000"/>
              <a:gd name="connsiteY99" fmla="*/ 3380897 h 3482342"/>
              <a:gd name="connsiteX100" fmla="*/ 192183 w 12192000"/>
              <a:gd name="connsiteY100" fmla="*/ 3460075 h 3482342"/>
              <a:gd name="connsiteX101" fmla="*/ 46713 w 12192000"/>
              <a:gd name="connsiteY101" fmla="*/ 3462986 h 3482342"/>
              <a:gd name="connsiteX102" fmla="*/ 2765 w 12192000"/>
              <a:gd name="connsiteY102" fmla="*/ 3480770 h 3482342"/>
              <a:gd name="connsiteX103" fmla="*/ 0 w 12192000"/>
              <a:gd name="connsiteY103" fmla="*/ 3482342 h 3482342"/>
              <a:gd name="connsiteX104" fmla="*/ 0 w 12192000"/>
              <a:gd name="connsiteY10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4610 w 12192000"/>
              <a:gd name="connsiteY75" fmla="*/ 2130684 h 3482342"/>
              <a:gd name="connsiteX76" fmla="*/ 5817682 w 12192000"/>
              <a:gd name="connsiteY76" fmla="*/ 2157358 h 3482342"/>
              <a:gd name="connsiteX77" fmla="*/ 5591469 w 12192000"/>
              <a:gd name="connsiteY77" fmla="*/ 2178389 h 3482342"/>
              <a:gd name="connsiteX78" fmla="*/ 5452860 w 12192000"/>
              <a:gd name="connsiteY78" fmla="*/ 2180085 h 3482342"/>
              <a:gd name="connsiteX79" fmla="*/ 5414282 w 12192000"/>
              <a:gd name="connsiteY79" fmla="*/ 2183070 h 3482342"/>
              <a:gd name="connsiteX80" fmla="*/ 5368369 w 12192000"/>
              <a:gd name="connsiteY80" fmla="*/ 2204272 h 3482342"/>
              <a:gd name="connsiteX81" fmla="*/ 5336354 w 12192000"/>
              <a:gd name="connsiteY81" fmla="*/ 2218920 h 3482342"/>
              <a:gd name="connsiteX82" fmla="*/ 5291263 w 12192000"/>
              <a:gd name="connsiteY82" fmla="*/ 2239182 h 3482342"/>
              <a:gd name="connsiteX83" fmla="*/ 5255152 w 12192000"/>
              <a:gd name="connsiteY83" fmla="*/ 2247164 h 3482342"/>
              <a:gd name="connsiteX84" fmla="*/ 5233796 w 12192000"/>
              <a:gd name="connsiteY84" fmla="*/ 2268260 h 3482342"/>
              <a:gd name="connsiteX85" fmla="*/ 5212786 w 12192000"/>
              <a:gd name="connsiteY85" fmla="*/ 2296592 h 3482342"/>
              <a:gd name="connsiteX86" fmla="*/ 5173523 w 12192000"/>
              <a:gd name="connsiteY86" fmla="*/ 2309057 h 3482342"/>
              <a:gd name="connsiteX87" fmla="*/ 5123830 w 12192000"/>
              <a:gd name="connsiteY87" fmla="*/ 2307070 h 3482342"/>
              <a:gd name="connsiteX88" fmla="*/ 5065426 w 12192000"/>
              <a:gd name="connsiteY88" fmla="*/ 2324076 h 3482342"/>
              <a:gd name="connsiteX89" fmla="*/ 4975908 w 12192000"/>
              <a:gd name="connsiteY89" fmla="*/ 2364128 h 3482342"/>
              <a:gd name="connsiteX90" fmla="*/ 4913723 w 12192000"/>
              <a:gd name="connsiteY90" fmla="*/ 2385265 h 3482342"/>
              <a:gd name="connsiteX91" fmla="*/ 4746485 w 12192000"/>
              <a:gd name="connsiteY91" fmla="*/ 2451769 h 3482342"/>
              <a:gd name="connsiteX92" fmla="*/ 4681588 w 12192000"/>
              <a:gd name="connsiteY92" fmla="*/ 2467494 h 3482342"/>
              <a:gd name="connsiteX93" fmla="*/ 1783655 w 12192000"/>
              <a:gd name="connsiteY93" fmla="*/ 3163860 h 3482342"/>
              <a:gd name="connsiteX94" fmla="*/ 1325955 w 12192000"/>
              <a:gd name="connsiteY94" fmla="*/ 3176692 h 3482342"/>
              <a:gd name="connsiteX95" fmla="*/ 1190384 w 12192000"/>
              <a:gd name="connsiteY95" fmla="*/ 3203504 h 3482342"/>
              <a:gd name="connsiteX96" fmla="*/ 1094537 w 12192000"/>
              <a:gd name="connsiteY96" fmla="*/ 3229469 h 3482342"/>
              <a:gd name="connsiteX97" fmla="*/ 779276 w 12192000"/>
              <a:gd name="connsiteY97" fmla="*/ 3327290 h 3482342"/>
              <a:gd name="connsiteX98" fmla="*/ 600378 w 12192000"/>
              <a:gd name="connsiteY98" fmla="*/ 3335250 h 3482342"/>
              <a:gd name="connsiteX99" fmla="*/ 493457 w 12192000"/>
              <a:gd name="connsiteY99" fmla="*/ 3365044 h 3482342"/>
              <a:gd name="connsiteX100" fmla="*/ 349402 w 12192000"/>
              <a:gd name="connsiteY100" fmla="*/ 3380897 h 3482342"/>
              <a:gd name="connsiteX101" fmla="*/ 192183 w 12192000"/>
              <a:gd name="connsiteY101" fmla="*/ 3460075 h 3482342"/>
              <a:gd name="connsiteX102" fmla="*/ 46713 w 12192000"/>
              <a:gd name="connsiteY102" fmla="*/ 3462986 h 3482342"/>
              <a:gd name="connsiteX103" fmla="*/ 2765 w 12192000"/>
              <a:gd name="connsiteY103" fmla="*/ 3480770 h 3482342"/>
              <a:gd name="connsiteX104" fmla="*/ 0 w 12192000"/>
              <a:gd name="connsiteY104" fmla="*/ 3482342 h 3482342"/>
              <a:gd name="connsiteX105" fmla="*/ 0 w 12192000"/>
              <a:gd name="connsiteY10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4610 w 12192000"/>
              <a:gd name="connsiteY75" fmla="*/ 2130684 h 3482342"/>
              <a:gd name="connsiteX76" fmla="*/ 5855337 w 12192000"/>
              <a:gd name="connsiteY76" fmla="*/ 2137719 h 3482342"/>
              <a:gd name="connsiteX77" fmla="*/ 5817682 w 12192000"/>
              <a:gd name="connsiteY77" fmla="*/ 2157358 h 3482342"/>
              <a:gd name="connsiteX78" fmla="*/ 5591469 w 12192000"/>
              <a:gd name="connsiteY78" fmla="*/ 2178389 h 3482342"/>
              <a:gd name="connsiteX79" fmla="*/ 5452860 w 12192000"/>
              <a:gd name="connsiteY79" fmla="*/ 2180085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336354 w 12192000"/>
              <a:gd name="connsiteY82" fmla="*/ 2218920 h 3482342"/>
              <a:gd name="connsiteX83" fmla="*/ 5291263 w 12192000"/>
              <a:gd name="connsiteY83" fmla="*/ 2239182 h 3482342"/>
              <a:gd name="connsiteX84" fmla="*/ 5255152 w 12192000"/>
              <a:gd name="connsiteY84" fmla="*/ 2247164 h 3482342"/>
              <a:gd name="connsiteX85" fmla="*/ 5233796 w 12192000"/>
              <a:gd name="connsiteY85" fmla="*/ 2268260 h 3482342"/>
              <a:gd name="connsiteX86" fmla="*/ 5212786 w 12192000"/>
              <a:gd name="connsiteY86" fmla="*/ 2296592 h 3482342"/>
              <a:gd name="connsiteX87" fmla="*/ 5173523 w 12192000"/>
              <a:gd name="connsiteY87" fmla="*/ 2309057 h 3482342"/>
              <a:gd name="connsiteX88" fmla="*/ 5123830 w 12192000"/>
              <a:gd name="connsiteY88" fmla="*/ 2307070 h 3482342"/>
              <a:gd name="connsiteX89" fmla="*/ 5065426 w 12192000"/>
              <a:gd name="connsiteY89" fmla="*/ 2324076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8141 w 12192000"/>
              <a:gd name="connsiteY75" fmla="*/ 2144806 h 3482342"/>
              <a:gd name="connsiteX76" fmla="*/ 5855337 w 12192000"/>
              <a:gd name="connsiteY76" fmla="*/ 2137719 h 3482342"/>
              <a:gd name="connsiteX77" fmla="*/ 5817682 w 12192000"/>
              <a:gd name="connsiteY77" fmla="*/ 2157358 h 3482342"/>
              <a:gd name="connsiteX78" fmla="*/ 5591469 w 12192000"/>
              <a:gd name="connsiteY78" fmla="*/ 2178389 h 3482342"/>
              <a:gd name="connsiteX79" fmla="*/ 5452860 w 12192000"/>
              <a:gd name="connsiteY79" fmla="*/ 2180085 h 3482342"/>
              <a:gd name="connsiteX80" fmla="*/ 5414282 w 12192000"/>
              <a:gd name="connsiteY80" fmla="*/ 2183070 h 3482342"/>
              <a:gd name="connsiteX81" fmla="*/ 5368369 w 12192000"/>
              <a:gd name="connsiteY81" fmla="*/ 2204272 h 3482342"/>
              <a:gd name="connsiteX82" fmla="*/ 5336354 w 12192000"/>
              <a:gd name="connsiteY82" fmla="*/ 2218920 h 3482342"/>
              <a:gd name="connsiteX83" fmla="*/ 5291263 w 12192000"/>
              <a:gd name="connsiteY83" fmla="*/ 2239182 h 3482342"/>
              <a:gd name="connsiteX84" fmla="*/ 5255152 w 12192000"/>
              <a:gd name="connsiteY84" fmla="*/ 2247164 h 3482342"/>
              <a:gd name="connsiteX85" fmla="*/ 5233796 w 12192000"/>
              <a:gd name="connsiteY85" fmla="*/ 2268260 h 3482342"/>
              <a:gd name="connsiteX86" fmla="*/ 5212786 w 12192000"/>
              <a:gd name="connsiteY86" fmla="*/ 2296592 h 3482342"/>
              <a:gd name="connsiteX87" fmla="*/ 5173523 w 12192000"/>
              <a:gd name="connsiteY87" fmla="*/ 2309057 h 3482342"/>
              <a:gd name="connsiteX88" fmla="*/ 5123830 w 12192000"/>
              <a:gd name="connsiteY88" fmla="*/ 2307070 h 3482342"/>
              <a:gd name="connsiteX89" fmla="*/ 5065426 w 12192000"/>
              <a:gd name="connsiteY89" fmla="*/ 2324076 h 3482342"/>
              <a:gd name="connsiteX90" fmla="*/ 4975908 w 12192000"/>
              <a:gd name="connsiteY90" fmla="*/ 2364128 h 3482342"/>
              <a:gd name="connsiteX91" fmla="*/ 4913723 w 12192000"/>
              <a:gd name="connsiteY91" fmla="*/ 2385265 h 3482342"/>
              <a:gd name="connsiteX92" fmla="*/ 4746485 w 12192000"/>
              <a:gd name="connsiteY92" fmla="*/ 2451769 h 3482342"/>
              <a:gd name="connsiteX93" fmla="*/ 4681588 w 12192000"/>
              <a:gd name="connsiteY93" fmla="*/ 2467494 h 3482342"/>
              <a:gd name="connsiteX94" fmla="*/ 1783655 w 12192000"/>
              <a:gd name="connsiteY94" fmla="*/ 3163860 h 3482342"/>
              <a:gd name="connsiteX95" fmla="*/ 1325955 w 12192000"/>
              <a:gd name="connsiteY95" fmla="*/ 3176692 h 3482342"/>
              <a:gd name="connsiteX96" fmla="*/ 1190384 w 12192000"/>
              <a:gd name="connsiteY96" fmla="*/ 3203504 h 3482342"/>
              <a:gd name="connsiteX97" fmla="*/ 1094537 w 12192000"/>
              <a:gd name="connsiteY97" fmla="*/ 3229469 h 3482342"/>
              <a:gd name="connsiteX98" fmla="*/ 779276 w 12192000"/>
              <a:gd name="connsiteY98" fmla="*/ 3327290 h 3482342"/>
              <a:gd name="connsiteX99" fmla="*/ 600378 w 12192000"/>
              <a:gd name="connsiteY99" fmla="*/ 3335250 h 3482342"/>
              <a:gd name="connsiteX100" fmla="*/ 493457 w 12192000"/>
              <a:gd name="connsiteY100" fmla="*/ 3365044 h 3482342"/>
              <a:gd name="connsiteX101" fmla="*/ 349402 w 12192000"/>
              <a:gd name="connsiteY101" fmla="*/ 3380897 h 3482342"/>
              <a:gd name="connsiteX102" fmla="*/ 192183 w 12192000"/>
              <a:gd name="connsiteY102" fmla="*/ 3460075 h 3482342"/>
              <a:gd name="connsiteX103" fmla="*/ 46713 w 12192000"/>
              <a:gd name="connsiteY103" fmla="*/ 3462986 h 3482342"/>
              <a:gd name="connsiteX104" fmla="*/ 2765 w 12192000"/>
              <a:gd name="connsiteY104" fmla="*/ 3480770 h 3482342"/>
              <a:gd name="connsiteX105" fmla="*/ 0 w 12192000"/>
              <a:gd name="connsiteY105" fmla="*/ 3482342 h 3482342"/>
              <a:gd name="connsiteX106" fmla="*/ 0 w 12192000"/>
              <a:gd name="connsiteY10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444344 w 12192000"/>
              <a:gd name="connsiteY67" fmla="*/ 1969663 h 3482342"/>
              <a:gd name="connsiteX68" fmla="*/ 6333446 w 12192000"/>
              <a:gd name="connsiteY68" fmla="*/ 1997163 h 3482342"/>
              <a:gd name="connsiteX69" fmla="*/ 6294933 w 12192000"/>
              <a:gd name="connsiteY69" fmla="*/ 2019412 h 3482342"/>
              <a:gd name="connsiteX70" fmla="*/ 6238719 w 12192000"/>
              <a:gd name="connsiteY70" fmla="*/ 2042547 h 3482342"/>
              <a:gd name="connsiteX71" fmla="*/ 6142310 w 12192000"/>
              <a:gd name="connsiteY71" fmla="*/ 2092510 h 3482342"/>
              <a:gd name="connsiteX72" fmla="*/ 6056576 w 12192000"/>
              <a:gd name="connsiteY72" fmla="*/ 2134188 h 3482342"/>
              <a:gd name="connsiteX73" fmla="*/ 6007916 w 12192000"/>
              <a:gd name="connsiteY73" fmla="*/ 2143752 h 3482342"/>
              <a:gd name="connsiteX74" fmla="*/ 5947131 w 12192000"/>
              <a:gd name="connsiteY74" fmla="*/ 2148310 h 3482342"/>
              <a:gd name="connsiteX75" fmla="*/ 5898141 w 12192000"/>
              <a:gd name="connsiteY75" fmla="*/ 2144806 h 3482342"/>
              <a:gd name="connsiteX76" fmla="*/ 5855337 w 12192000"/>
              <a:gd name="connsiteY76" fmla="*/ 2137719 h 3482342"/>
              <a:gd name="connsiteX77" fmla="*/ 5817682 w 12192000"/>
              <a:gd name="connsiteY77" fmla="*/ 2157358 h 3482342"/>
              <a:gd name="connsiteX78" fmla="*/ 5735300 w 12192000"/>
              <a:gd name="connsiteY78" fmla="*/ 2158902 h 3482342"/>
              <a:gd name="connsiteX79" fmla="*/ 5591469 w 12192000"/>
              <a:gd name="connsiteY79" fmla="*/ 2178389 h 3482342"/>
              <a:gd name="connsiteX80" fmla="*/ 5452860 w 12192000"/>
              <a:gd name="connsiteY80" fmla="*/ 2180085 h 3482342"/>
              <a:gd name="connsiteX81" fmla="*/ 5414282 w 12192000"/>
              <a:gd name="connsiteY81" fmla="*/ 2183070 h 3482342"/>
              <a:gd name="connsiteX82" fmla="*/ 5368369 w 12192000"/>
              <a:gd name="connsiteY82" fmla="*/ 2204272 h 3482342"/>
              <a:gd name="connsiteX83" fmla="*/ 5336354 w 12192000"/>
              <a:gd name="connsiteY83" fmla="*/ 2218920 h 3482342"/>
              <a:gd name="connsiteX84" fmla="*/ 5291263 w 12192000"/>
              <a:gd name="connsiteY84" fmla="*/ 2239182 h 3482342"/>
              <a:gd name="connsiteX85" fmla="*/ 5255152 w 12192000"/>
              <a:gd name="connsiteY85" fmla="*/ 2247164 h 3482342"/>
              <a:gd name="connsiteX86" fmla="*/ 5233796 w 12192000"/>
              <a:gd name="connsiteY86" fmla="*/ 2268260 h 3482342"/>
              <a:gd name="connsiteX87" fmla="*/ 5212786 w 12192000"/>
              <a:gd name="connsiteY87" fmla="*/ 2296592 h 3482342"/>
              <a:gd name="connsiteX88" fmla="*/ 5173523 w 12192000"/>
              <a:gd name="connsiteY88" fmla="*/ 2309057 h 3482342"/>
              <a:gd name="connsiteX89" fmla="*/ 5123830 w 12192000"/>
              <a:gd name="connsiteY89" fmla="*/ 2307070 h 3482342"/>
              <a:gd name="connsiteX90" fmla="*/ 5065426 w 12192000"/>
              <a:gd name="connsiteY90" fmla="*/ 2324076 h 3482342"/>
              <a:gd name="connsiteX91" fmla="*/ 4975908 w 12192000"/>
              <a:gd name="connsiteY91" fmla="*/ 2364128 h 3482342"/>
              <a:gd name="connsiteX92" fmla="*/ 4913723 w 12192000"/>
              <a:gd name="connsiteY92" fmla="*/ 2385265 h 3482342"/>
              <a:gd name="connsiteX93" fmla="*/ 4746485 w 12192000"/>
              <a:gd name="connsiteY93" fmla="*/ 2451769 h 3482342"/>
              <a:gd name="connsiteX94" fmla="*/ 4681588 w 12192000"/>
              <a:gd name="connsiteY94" fmla="*/ 2467494 h 3482342"/>
              <a:gd name="connsiteX95" fmla="*/ 1783655 w 12192000"/>
              <a:gd name="connsiteY95" fmla="*/ 3163860 h 3482342"/>
              <a:gd name="connsiteX96" fmla="*/ 1325955 w 12192000"/>
              <a:gd name="connsiteY96" fmla="*/ 3176692 h 3482342"/>
              <a:gd name="connsiteX97" fmla="*/ 1190384 w 12192000"/>
              <a:gd name="connsiteY97" fmla="*/ 3203504 h 3482342"/>
              <a:gd name="connsiteX98" fmla="*/ 1094537 w 12192000"/>
              <a:gd name="connsiteY98" fmla="*/ 3229469 h 3482342"/>
              <a:gd name="connsiteX99" fmla="*/ 779276 w 12192000"/>
              <a:gd name="connsiteY99" fmla="*/ 3327290 h 3482342"/>
              <a:gd name="connsiteX100" fmla="*/ 600378 w 12192000"/>
              <a:gd name="connsiteY100" fmla="*/ 3335250 h 3482342"/>
              <a:gd name="connsiteX101" fmla="*/ 493457 w 12192000"/>
              <a:gd name="connsiteY101" fmla="*/ 3365044 h 3482342"/>
              <a:gd name="connsiteX102" fmla="*/ 349402 w 12192000"/>
              <a:gd name="connsiteY102" fmla="*/ 3380897 h 3482342"/>
              <a:gd name="connsiteX103" fmla="*/ 192183 w 12192000"/>
              <a:gd name="connsiteY103" fmla="*/ 3460075 h 3482342"/>
              <a:gd name="connsiteX104" fmla="*/ 46713 w 12192000"/>
              <a:gd name="connsiteY104" fmla="*/ 3462986 h 3482342"/>
              <a:gd name="connsiteX105" fmla="*/ 2765 w 12192000"/>
              <a:gd name="connsiteY105" fmla="*/ 3480770 h 3482342"/>
              <a:gd name="connsiteX106" fmla="*/ 0 w 12192000"/>
              <a:gd name="connsiteY106" fmla="*/ 3482342 h 3482342"/>
              <a:gd name="connsiteX107" fmla="*/ 0 w 12192000"/>
              <a:gd name="connsiteY10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333446 w 12192000"/>
              <a:gd name="connsiteY69" fmla="*/ 1997163 h 3482342"/>
              <a:gd name="connsiteX70" fmla="*/ 6294933 w 12192000"/>
              <a:gd name="connsiteY70" fmla="*/ 2019412 h 3482342"/>
              <a:gd name="connsiteX71" fmla="*/ 6238719 w 12192000"/>
              <a:gd name="connsiteY71" fmla="*/ 2042547 h 3482342"/>
              <a:gd name="connsiteX72" fmla="*/ 6142310 w 12192000"/>
              <a:gd name="connsiteY72" fmla="*/ 2092510 h 3482342"/>
              <a:gd name="connsiteX73" fmla="*/ 6056576 w 12192000"/>
              <a:gd name="connsiteY73" fmla="*/ 2134188 h 3482342"/>
              <a:gd name="connsiteX74" fmla="*/ 6007916 w 12192000"/>
              <a:gd name="connsiteY74" fmla="*/ 2143752 h 3482342"/>
              <a:gd name="connsiteX75" fmla="*/ 5947131 w 12192000"/>
              <a:gd name="connsiteY75" fmla="*/ 2148310 h 3482342"/>
              <a:gd name="connsiteX76" fmla="*/ 5898141 w 12192000"/>
              <a:gd name="connsiteY76" fmla="*/ 2144806 h 3482342"/>
              <a:gd name="connsiteX77" fmla="*/ 5855337 w 12192000"/>
              <a:gd name="connsiteY77" fmla="*/ 2137719 h 3482342"/>
              <a:gd name="connsiteX78" fmla="*/ 5817682 w 12192000"/>
              <a:gd name="connsiteY78" fmla="*/ 2157358 h 3482342"/>
              <a:gd name="connsiteX79" fmla="*/ 5735300 w 12192000"/>
              <a:gd name="connsiteY79" fmla="*/ 2158902 h 3482342"/>
              <a:gd name="connsiteX80" fmla="*/ 5591469 w 12192000"/>
              <a:gd name="connsiteY80" fmla="*/ 2178389 h 3482342"/>
              <a:gd name="connsiteX81" fmla="*/ 5452860 w 12192000"/>
              <a:gd name="connsiteY81" fmla="*/ 2180085 h 3482342"/>
              <a:gd name="connsiteX82" fmla="*/ 5414282 w 12192000"/>
              <a:gd name="connsiteY82" fmla="*/ 2183070 h 3482342"/>
              <a:gd name="connsiteX83" fmla="*/ 5368369 w 12192000"/>
              <a:gd name="connsiteY83" fmla="*/ 2204272 h 3482342"/>
              <a:gd name="connsiteX84" fmla="*/ 5336354 w 12192000"/>
              <a:gd name="connsiteY84" fmla="*/ 2218920 h 3482342"/>
              <a:gd name="connsiteX85" fmla="*/ 5291263 w 12192000"/>
              <a:gd name="connsiteY85" fmla="*/ 2239182 h 3482342"/>
              <a:gd name="connsiteX86" fmla="*/ 5255152 w 12192000"/>
              <a:gd name="connsiteY86" fmla="*/ 2247164 h 3482342"/>
              <a:gd name="connsiteX87" fmla="*/ 5233796 w 12192000"/>
              <a:gd name="connsiteY87" fmla="*/ 2268260 h 3482342"/>
              <a:gd name="connsiteX88" fmla="*/ 5212786 w 12192000"/>
              <a:gd name="connsiteY88" fmla="*/ 2296592 h 3482342"/>
              <a:gd name="connsiteX89" fmla="*/ 5173523 w 12192000"/>
              <a:gd name="connsiteY89" fmla="*/ 2309057 h 3482342"/>
              <a:gd name="connsiteX90" fmla="*/ 5123830 w 12192000"/>
              <a:gd name="connsiteY90" fmla="*/ 2307070 h 3482342"/>
              <a:gd name="connsiteX91" fmla="*/ 5065426 w 12192000"/>
              <a:gd name="connsiteY91" fmla="*/ 2324076 h 3482342"/>
              <a:gd name="connsiteX92" fmla="*/ 4975908 w 12192000"/>
              <a:gd name="connsiteY92" fmla="*/ 2364128 h 3482342"/>
              <a:gd name="connsiteX93" fmla="*/ 4913723 w 12192000"/>
              <a:gd name="connsiteY93" fmla="*/ 2385265 h 3482342"/>
              <a:gd name="connsiteX94" fmla="*/ 4746485 w 12192000"/>
              <a:gd name="connsiteY94" fmla="*/ 2451769 h 3482342"/>
              <a:gd name="connsiteX95" fmla="*/ 4681588 w 12192000"/>
              <a:gd name="connsiteY95" fmla="*/ 2467494 h 3482342"/>
              <a:gd name="connsiteX96" fmla="*/ 1783655 w 12192000"/>
              <a:gd name="connsiteY96" fmla="*/ 3163860 h 3482342"/>
              <a:gd name="connsiteX97" fmla="*/ 1325955 w 12192000"/>
              <a:gd name="connsiteY97" fmla="*/ 3176692 h 3482342"/>
              <a:gd name="connsiteX98" fmla="*/ 1190384 w 12192000"/>
              <a:gd name="connsiteY98" fmla="*/ 3203504 h 3482342"/>
              <a:gd name="connsiteX99" fmla="*/ 1094537 w 12192000"/>
              <a:gd name="connsiteY99" fmla="*/ 3229469 h 3482342"/>
              <a:gd name="connsiteX100" fmla="*/ 779276 w 12192000"/>
              <a:gd name="connsiteY100" fmla="*/ 3327290 h 3482342"/>
              <a:gd name="connsiteX101" fmla="*/ 600378 w 12192000"/>
              <a:gd name="connsiteY101" fmla="*/ 3335250 h 3482342"/>
              <a:gd name="connsiteX102" fmla="*/ 493457 w 12192000"/>
              <a:gd name="connsiteY102" fmla="*/ 3365044 h 3482342"/>
              <a:gd name="connsiteX103" fmla="*/ 349402 w 12192000"/>
              <a:gd name="connsiteY103" fmla="*/ 3380897 h 3482342"/>
              <a:gd name="connsiteX104" fmla="*/ 192183 w 12192000"/>
              <a:gd name="connsiteY104" fmla="*/ 3460075 h 3482342"/>
              <a:gd name="connsiteX105" fmla="*/ 46713 w 12192000"/>
              <a:gd name="connsiteY105" fmla="*/ 3462986 h 3482342"/>
              <a:gd name="connsiteX106" fmla="*/ 2765 w 12192000"/>
              <a:gd name="connsiteY106" fmla="*/ 3480770 h 3482342"/>
              <a:gd name="connsiteX107" fmla="*/ 0 w 12192000"/>
              <a:gd name="connsiteY107" fmla="*/ 3482342 h 3482342"/>
              <a:gd name="connsiteX108" fmla="*/ 0 w 12192000"/>
              <a:gd name="connsiteY10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42310 w 12192000"/>
              <a:gd name="connsiteY73" fmla="*/ 2092510 h 3482342"/>
              <a:gd name="connsiteX74" fmla="*/ 6056576 w 12192000"/>
              <a:gd name="connsiteY74" fmla="*/ 2134188 h 3482342"/>
              <a:gd name="connsiteX75" fmla="*/ 6007916 w 12192000"/>
              <a:gd name="connsiteY75" fmla="*/ 2143752 h 3482342"/>
              <a:gd name="connsiteX76" fmla="*/ 5947131 w 12192000"/>
              <a:gd name="connsiteY76" fmla="*/ 2148310 h 3482342"/>
              <a:gd name="connsiteX77" fmla="*/ 5898141 w 12192000"/>
              <a:gd name="connsiteY77" fmla="*/ 2144806 h 3482342"/>
              <a:gd name="connsiteX78" fmla="*/ 5855337 w 12192000"/>
              <a:gd name="connsiteY78" fmla="*/ 2137719 h 3482342"/>
              <a:gd name="connsiteX79" fmla="*/ 5817682 w 12192000"/>
              <a:gd name="connsiteY79" fmla="*/ 2157358 h 3482342"/>
              <a:gd name="connsiteX80" fmla="*/ 5735300 w 12192000"/>
              <a:gd name="connsiteY80" fmla="*/ 2158902 h 3482342"/>
              <a:gd name="connsiteX81" fmla="*/ 5591469 w 12192000"/>
              <a:gd name="connsiteY81" fmla="*/ 2178389 h 3482342"/>
              <a:gd name="connsiteX82" fmla="*/ 5452860 w 12192000"/>
              <a:gd name="connsiteY82" fmla="*/ 2180085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336354 w 12192000"/>
              <a:gd name="connsiteY85" fmla="*/ 2218920 h 3482342"/>
              <a:gd name="connsiteX86" fmla="*/ 5291263 w 12192000"/>
              <a:gd name="connsiteY86" fmla="*/ 2239182 h 3482342"/>
              <a:gd name="connsiteX87" fmla="*/ 5255152 w 12192000"/>
              <a:gd name="connsiteY87" fmla="*/ 2247164 h 3482342"/>
              <a:gd name="connsiteX88" fmla="*/ 5233796 w 12192000"/>
              <a:gd name="connsiteY88" fmla="*/ 2268260 h 3482342"/>
              <a:gd name="connsiteX89" fmla="*/ 5212786 w 12192000"/>
              <a:gd name="connsiteY89" fmla="*/ 2296592 h 3482342"/>
              <a:gd name="connsiteX90" fmla="*/ 5173523 w 12192000"/>
              <a:gd name="connsiteY90" fmla="*/ 2309057 h 3482342"/>
              <a:gd name="connsiteX91" fmla="*/ 5123830 w 12192000"/>
              <a:gd name="connsiteY91" fmla="*/ 2307070 h 3482342"/>
              <a:gd name="connsiteX92" fmla="*/ 5065426 w 12192000"/>
              <a:gd name="connsiteY92" fmla="*/ 2324076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38780 w 12192000"/>
              <a:gd name="connsiteY73" fmla="*/ 2081918 h 3482342"/>
              <a:gd name="connsiteX74" fmla="*/ 6056576 w 12192000"/>
              <a:gd name="connsiteY74" fmla="*/ 2134188 h 3482342"/>
              <a:gd name="connsiteX75" fmla="*/ 6007916 w 12192000"/>
              <a:gd name="connsiteY75" fmla="*/ 2143752 h 3482342"/>
              <a:gd name="connsiteX76" fmla="*/ 5947131 w 12192000"/>
              <a:gd name="connsiteY76" fmla="*/ 2148310 h 3482342"/>
              <a:gd name="connsiteX77" fmla="*/ 5898141 w 12192000"/>
              <a:gd name="connsiteY77" fmla="*/ 2144806 h 3482342"/>
              <a:gd name="connsiteX78" fmla="*/ 5855337 w 12192000"/>
              <a:gd name="connsiteY78" fmla="*/ 2137719 h 3482342"/>
              <a:gd name="connsiteX79" fmla="*/ 5817682 w 12192000"/>
              <a:gd name="connsiteY79" fmla="*/ 2157358 h 3482342"/>
              <a:gd name="connsiteX80" fmla="*/ 5735300 w 12192000"/>
              <a:gd name="connsiteY80" fmla="*/ 2158902 h 3482342"/>
              <a:gd name="connsiteX81" fmla="*/ 5591469 w 12192000"/>
              <a:gd name="connsiteY81" fmla="*/ 2178389 h 3482342"/>
              <a:gd name="connsiteX82" fmla="*/ 5452860 w 12192000"/>
              <a:gd name="connsiteY82" fmla="*/ 2180085 h 3482342"/>
              <a:gd name="connsiteX83" fmla="*/ 5414282 w 12192000"/>
              <a:gd name="connsiteY83" fmla="*/ 2183070 h 3482342"/>
              <a:gd name="connsiteX84" fmla="*/ 5368369 w 12192000"/>
              <a:gd name="connsiteY84" fmla="*/ 2204272 h 3482342"/>
              <a:gd name="connsiteX85" fmla="*/ 5336354 w 12192000"/>
              <a:gd name="connsiteY85" fmla="*/ 2218920 h 3482342"/>
              <a:gd name="connsiteX86" fmla="*/ 5291263 w 12192000"/>
              <a:gd name="connsiteY86" fmla="*/ 2239182 h 3482342"/>
              <a:gd name="connsiteX87" fmla="*/ 5255152 w 12192000"/>
              <a:gd name="connsiteY87" fmla="*/ 2247164 h 3482342"/>
              <a:gd name="connsiteX88" fmla="*/ 5233796 w 12192000"/>
              <a:gd name="connsiteY88" fmla="*/ 2268260 h 3482342"/>
              <a:gd name="connsiteX89" fmla="*/ 5212786 w 12192000"/>
              <a:gd name="connsiteY89" fmla="*/ 2296592 h 3482342"/>
              <a:gd name="connsiteX90" fmla="*/ 5173523 w 12192000"/>
              <a:gd name="connsiteY90" fmla="*/ 2309057 h 3482342"/>
              <a:gd name="connsiteX91" fmla="*/ 5123830 w 12192000"/>
              <a:gd name="connsiteY91" fmla="*/ 2307070 h 3482342"/>
              <a:gd name="connsiteX92" fmla="*/ 5065426 w 12192000"/>
              <a:gd name="connsiteY92" fmla="*/ 2324076 h 3482342"/>
              <a:gd name="connsiteX93" fmla="*/ 4975908 w 12192000"/>
              <a:gd name="connsiteY93" fmla="*/ 2364128 h 3482342"/>
              <a:gd name="connsiteX94" fmla="*/ 4913723 w 12192000"/>
              <a:gd name="connsiteY94" fmla="*/ 2385265 h 3482342"/>
              <a:gd name="connsiteX95" fmla="*/ 4746485 w 12192000"/>
              <a:gd name="connsiteY95" fmla="*/ 2451769 h 3482342"/>
              <a:gd name="connsiteX96" fmla="*/ 4681588 w 12192000"/>
              <a:gd name="connsiteY96" fmla="*/ 2467494 h 3482342"/>
              <a:gd name="connsiteX97" fmla="*/ 1783655 w 12192000"/>
              <a:gd name="connsiteY97" fmla="*/ 3163860 h 3482342"/>
              <a:gd name="connsiteX98" fmla="*/ 1325955 w 12192000"/>
              <a:gd name="connsiteY98" fmla="*/ 3176692 h 3482342"/>
              <a:gd name="connsiteX99" fmla="*/ 1190384 w 12192000"/>
              <a:gd name="connsiteY99" fmla="*/ 3203504 h 3482342"/>
              <a:gd name="connsiteX100" fmla="*/ 1094537 w 12192000"/>
              <a:gd name="connsiteY100" fmla="*/ 3229469 h 3482342"/>
              <a:gd name="connsiteX101" fmla="*/ 779276 w 12192000"/>
              <a:gd name="connsiteY101" fmla="*/ 3327290 h 3482342"/>
              <a:gd name="connsiteX102" fmla="*/ 600378 w 12192000"/>
              <a:gd name="connsiteY102" fmla="*/ 3335250 h 3482342"/>
              <a:gd name="connsiteX103" fmla="*/ 493457 w 12192000"/>
              <a:gd name="connsiteY103" fmla="*/ 3365044 h 3482342"/>
              <a:gd name="connsiteX104" fmla="*/ 349402 w 12192000"/>
              <a:gd name="connsiteY104" fmla="*/ 3380897 h 3482342"/>
              <a:gd name="connsiteX105" fmla="*/ 192183 w 12192000"/>
              <a:gd name="connsiteY105" fmla="*/ 3460075 h 3482342"/>
              <a:gd name="connsiteX106" fmla="*/ 46713 w 12192000"/>
              <a:gd name="connsiteY106" fmla="*/ 3462986 h 3482342"/>
              <a:gd name="connsiteX107" fmla="*/ 2765 w 12192000"/>
              <a:gd name="connsiteY107" fmla="*/ 3480770 h 3482342"/>
              <a:gd name="connsiteX108" fmla="*/ 0 w 12192000"/>
              <a:gd name="connsiteY108" fmla="*/ 3482342 h 3482342"/>
              <a:gd name="connsiteX109" fmla="*/ 0 w 12192000"/>
              <a:gd name="connsiteY10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056576 w 12192000"/>
              <a:gd name="connsiteY75" fmla="*/ 2134188 h 3482342"/>
              <a:gd name="connsiteX76" fmla="*/ 6007916 w 12192000"/>
              <a:gd name="connsiteY76" fmla="*/ 2143752 h 3482342"/>
              <a:gd name="connsiteX77" fmla="*/ 5947131 w 12192000"/>
              <a:gd name="connsiteY77" fmla="*/ 2148310 h 3482342"/>
              <a:gd name="connsiteX78" fmla="*/ 5898141 w 12192000"/>
              <a:gd name="connsiteY78" fmla="*/ 2144806 h 3482342"/>
              <a:gd name="connsiteX79" fmla="*/ 5855337 w 12192000"/>
              <a:gd name="connsiteY79" fmla="*/ 2137719 h 3482342"/>
              <a:gd name="connsiteX80" fmla="*/ 5817682 w 12192000"/>
              <a:gd name="connsiteY80" fmla="*/ 2157358 h 3482342"/>
              <a:gd name="connsiteX81" fmla="*/ 5735300 w 12192000"/>
              <a:gd name="connsiteY81" fmla="*/ 2158902 h 3482342"/>
              <a:gd name="connsiteX82" fmla="*/ 5591469 w 12192000"/>
              <a:gd name="connsiteY82" fmla="*/ 2178389 h 3482342"/>
              <a:gd name="connsiteX83" fmla="*/ 5452860 w 12192000"/>
              <a:gd name="connsiteY83" fmla="*/ 2180085 h 3482342"/>
              <a:gd name="connsiteX84" fmla="*/ 5414282 w 12192000"/>
              <a:gd name="connsiteY84" fmla="*/ 2183070 h 3482342"/>
              <a:gd name="connsiteX85" fmla="*/ 5368369 w 12192000"/>
              <a:gd name="connsiteY85" fmla="*/ 2204272 h 3482342"/>
              <a:gd name="connsiteX86" fmla="*/ 5336354 w 12192000"/>
              <a:gd name="connsiteY86" fmla="*/ 2218920 h 3482342"/>
              <a:gd name="connsiteX87" fmla="*/ 5291263 w 12192000"/>
              <a:gd name="connsiteY87" fmla="*/ 2239182 h 3482342"/>
              <a:gd name="connsiteX88" fmla="*/ 5255152 w 12192000"/>
              <a:gd name="connsiteY88" fmla="*/ 2247164 h 3482342"/>
              <a:gd name="connsiteX89" fmla="*/ 5233796 w 12192000"/>
              <a:gd name="connsiteY89" fmla="*/ 2268260 h 3482342"/>
              <a:gd name="connsiteX90" fmla="*/ 5212786 w 12192000"/>
              <a:gd name="connsiteY90" fmla="*/ 2296592 h 3482342"/>
              <a:gd name="connsiteX91" fmla="*/ 5173523 w 12192000"/>
              <a:gd name="connsiteY91" fmla="*/ 2309057 h 3482342"/>
              <a:gd name="connsiteX92" fmla="*/ 5123830 w 12192000"/>
              <a:gd name="connsiteY92" fmla="*/ 2307070 h 3482342"/>
              <a:gd name="connsiteX93" fmla="*/ 5065426 w 12192000"/>
              <a:gd name="connsiteY93" fmla="*/ 2324076 h 3482342"/>
              <a:gd name="connsiteX94" fmla="*/ 4975908 w 12192000"/>
              <a:gd name="connsiteY94" fmla="*/ 2364128 h 3482342"/>
              <a:gd name="connsiteX95" fmla="*/ 4913723 w 12192000"/>
              <a:gd name="connsiteY95" fmla="*/ 2385265 h 3482342"/>
              <a:gd name="connsiteX96" fmla="*/ 4746485 w 12192000"/>
              <a:gd name="connsiteY96" fmla="*/ 2451769 h 3482342"/>
              <a:gd name="connsiteX97" fmla="*/ 4681588 w 12192000"/>
              <a:gd name="connsiteY97" fmla="*/ 2467494 h 3482342"/>
              <a:gd name="connsiteX98" fmla="*/ 1783655 w 12192000"/>
              <a:gd name="connsiteY98" fmla="*/ 3163860 h 3482342"/>
              <a:gd name="connsiteX99" fmla="*/ 1325955 w 12192000"/>
              <a:gd name="connsiteY99" fmla="*/ 3176692 h 3482342"/>
              <a:gd name="connsiteX100" fmla="*/ 1190384 w 12192000"/>
              <a:gd name="connsiteY100" fmla="*/ 3203504 h 3482342"/>
              <a:gd name="connsiteX101" fmla="*/ 1094537 w 12192000"/>
              <a:gd name="connsiteY101" fmla="*/ 3229469 h 3482342"/>
              <a:gd name="connsiteX102" fmla="*/ 779276 w 12192000"/>
              <a:gd name="connsiteY102" fmla="*/ 3327290 h 3482342"/>
              <a:gd name="connsiteX103" fmla="*/ 600378 w 12192000"/>
              <a:gd name="connsiteY103" fmla="*/ 3335250 h 3482342"/>
              <a:gd name="connsiteX104" fmla="*/ 493457 w 12192000"/>
              <a:gd name="connsiteY104" fmla="*/ 3365044 h 3482342"/>
              <a:gd name="connsiteX105" fmla="*/ 349402 w 12192000"/>
              <a:gd name="connsiteY105" fmla="*/ 3380897 h 3482342"/>
              <a:gd name="connsiteX106" fmla="*/ 192183 w 12192000"/>
              <a:gd name="connsiteY106" fmla="*/ 3460075 h 3482342"/>
              <a:gd name="connsiteX107" fmla="*/ 46713 w 12192000"/>
              <a:gd name="connsiteY107" fmla="*/ 3462986 h 3482342"/>
              <a:gd name="connsiteX108" fmla="*/ 2765 w 12192000"/>
              <a:gd name="connsiteY108" fmla="*/ 3480770 h 3482342"/>
              <a:gd name="connsiteX109" fmla="*/ 0 w 12192000"/>
              <a:gd name="connsiteY109" fmla="*/ 3482342 h 3482342"/>
              <a:gd name="connsiteX110" fmla="*/ 0 w 12192000"/>
              <a:gd name="connsiteY11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34188 h 3482342"/>
              <a:gd name="connsiteX77" fmla="*/ 6007916 w 12192000"/>
              <a:gd name="connsiteY77" fmla="*/ 2143752 h 3482342"/>
              <a:gd name="connsiteX78" fmla="*/ 5947131 w 12192000"/>
              <a:gd name="connsiteY78" fmla="*/ 2148310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6007916 w 12192000"/>
              <a:gd name="connsiteY77" fmla="*/ 2143752 h 3482342"/>
              <a:gd name="connsiteX78" fmla="*/ 5947131 w 12192000"/>
              <a:gd name="connsiteY78" fmla="*/ 2148310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7131 w 12192000"/>
              <a:gd name="connsiteY78" fmla="*/ 2148310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3601 w 12192000"/>
              <a:gd name="connsiteY78" fmla="*/ 2137719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452860 w 12192000"/>
              <a:gd name="connsiteY84" fmla="*/ 2180085 h 3482342"/>
              <a:gd name="connsiteX85" fmla="*/ 5414282 w 12192000"/>
              <a:gd name="connsiteY85" fmla="*/ 2183070 h 3482342"/>
              <a:gd name="connsiteX86" fmla="*/ 5368369 w 12192000"/>
              <a:gd name="connsiteY86" fmla="*/ 2204272 h 3482342"/>
              <a:gd name="connsiteX87" fmla="*/ 5336354 w 12192000"/>
              <a:gd name="connsiteY87" fmla="*/ 2218920 h 3482342"/>
              <a:gd name="connsiteX88" fmla="*/ 5291263 w 12192000"/>
              <a:gd name="connsiteY88" fmla="*/ 2239182 h 3482342"/>
              <a:gd name="connsiteX89" fmla="*/ 5255152 w 12192000"/>
              <a:gd name="connsiteY89" fmla="*/ 2247164 h 3482342"/>
              <a:gd name="connsiteX90" fmla="*/ 5233796 w 12192000"/>
              <a:gd name="connsiteY90" fmla="*/ 2268260 h 3482342"/>
              <a:gd name="connsiteX91" fmla="*/ 5212786 w 12192000"/>
              <a:gd name="connsiteY91" fmla="*/ 2296592 h 3482342"/>
              <a:gd name="connsiteX92" fmla="*/ 5173523 w 12192000"/>
              <a:gd name="connsiteY92" fmla="*/ 2309057 h 3482342"/>
              <a:gd name="connsiteX93" fmla="*/ 5123830 w 12192000"/>
              <a:gd name="connsiteY93" fmla="*/ 2307070 h 3482342"/>
              <a:gd name="connsiteX94" fmla="*/ 5065426 w 12192000"/>
              <a:gd name="connsiteY94" fmla="*/ 2324076 h 3482342"/>
              <a:gd name="connsiteX95" fmla="*/ 4975908 w 12192000"/>
              <a:gd name="connsiteY95" fmla="*/ 2364128 h 3482342"/>
              <a:gd name="connsiteX96" fmla="*/ 4913723 w 12192000"/>
              <a:gd name="connsiteY96" fmla="*/ 2385265 h 3482342"/>
              <a:gd name="connsiteX97" fmla="*/ 4746485 w 12192000"/>
              <a:gd name="connsiteY97" fmla="*/ 2451769 h 3482342"/>
              <a:gd name="connsiteX98" fmla="*/ 4681588 w 12192000"/>
              <a:gd name="connsiteY98" fmla="*/ 2467494 h 3482342"/>
              <a:gd name="connsiteX99" fmla="*/ 1783655 w 12192000"/>
              <a:gd name="connsiteY99" fmla="*/ 3163860 h 3482342"/>
              <a:gd name="connsiteX100" fmla="*/ 1325955 w 12192000"/>
              <a:gd name="connsiteY100" fmla="*/ 3176692 h 3482342"/>
              <a:gd name="connsiteX101" fmla="*/ 1190384 w 12192000"/>
              <a:gd name="connsiteY101" fmla="*/ 3203504 h 3482342"/>
              <a:gd name="connsiteX102" fmla="*/ 1094537 w 12192000"/>
              <a:gd name="connsiteY102" fmla="*/ 3229469 h 3482342"/>
              <a:gd name="connsiteX103" fmla="*/ 779276 w 12192000"/>
              <a:gd name="connsiteY103" fmla="*/ 3327290 h 3482342"/>
              <a:gd name="connsiteX104" fmla="*/ 600378 w 12192000"/>
              <a:gd name="connsiteY104" fmla="*/ 3335250 h 3482342"/>
              <a:gd name="connsiteX105" fmla="*/ 493457 w 12192000"/>
              <a:gd name="connsiteY105" fmla="*/ 3365044 h 3482342"/>
              <a:gd name="connsiteX106" fmla="*/ 349402 w 12192000"/>
              <a:gd name="connsiteY106" fmla="*/ 3380897 h 3482342"/>
              <a:gd name="connsiteX107" fmla="*/ 192183 w 12192000"/>
              <a:gd name="connsiteY107" fmla="*/ 3460075 h 3482342"/>
              <a:gd name="connsiteX108" fmla="*/ 46713 w 12192000"/>
              <a:gd name="connsiteY108" fmla="*/ 3462986 h 3482342"/>
              <a:gd name="connsiteX109" fmla="*/ 2765 w 12192000"/>
              <a:gd name="connsiteY109" fmla="*/ 3480770 h 3482342"/>
              <a:gd name="connsiteX110" fmla="*/ 0 w 12192000"/>
              <a:gd name="connsiteY110" fmla="*/ 3482342 h 3482342"/>
              <a:gd name="connsiteX111" fmla="*/ 0 w 12192000"/>
              <a:gd name="connsiteY11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3601 w 12192000"/>
              <a:gd name="connsiteY78" fmla="*/ 2137719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505818 w 12192000"/>
              <a:gd name="connsiteY84" fmla="*/ 2194207 h 3482342"/>
              <a:gd name="connsiteX85" fmla="*/ 5452860 w 12192000"/>
              <a:gd name="connsiteY85" fmla="*/ 2180085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336354 w 12192000"/>
              <a:gd name="connsiteY88" fmla="*/ 2218920 h 3482342"/>
              <a:gd name="connsiteX89" fmla="*/ 5291263 w 12192000"/>
              <a:gd name="connsiteY89" fmla="*/ 2239182 h 3482342"/>
              <a:gd name="connsiteX90" fmla="*/ 5255152 w 12192000"/>
              <a:gd name="connsiteY90" fmla="*/ 2247164 h 3482342"/>
              <a:gd name="connsiteX91" fmla="*/ 5233796 w 12192000"/>
              <a:gd name="connsiteY91" fmla="*/ 2268260 h 3482342"/>
              <a:gd name="connsiteX92" fmla="*/ 5212786 w 12192000"/>
              <a:gd name="connsiteY92" fmla="*/ 2296592 h 3482342"/>
              <a:gd name="connsiteX93" fmla="*/ 5173523 w 12192000"/>
              <a:gd name="connsiteY93" fmla="*/ 2309057 h 3482342"/>
              <a:gd name="connsiteX94" fmla="*/ 5123830 w 12192000"/>
              <a:gd name="connsiteY94" fmla="*/ 2307070 h 3482342"/>
              <a:gd name="connsiteX95" fmla="*/ 5065426 w 12192000"/>
              <a:gd name="connsiteY95" fmla="*/ 2324076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112" fmla="*/ 0 w 12192000"/>
              <a:gd name="connsiteY11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15658 w 12192000"/>
              <a:gd name="connsiteY21" fmla="*/ 1287849 h 3482342"/>
              <a:gd name="connsiteX22" fmla="*/ 10679906 w 12192000"/>
              <a:gd name="connsiteY22" fmla="*/ 1324988 h 3482342"/>
              <a:gd name="connsiteX23" fmla="*/ 10636304 w 12192000"/>
              <a:gd name="connsiteY23" fmla="*/ 1317928 h 3482342"/>
              <a:gd name="connsiteX24" fmla="*/ 10573203 w 12192000"/>
              <a:gd name="connsiteY24" fmla="*/ 1351996 h 3482342"/>
              <a:gd name="connsiteX25" fmla="*/ 10513263 w 12192000"/>
              <a:gd name="connsiteY25" fmla="*/ 1350756 h 3482342"/>
              <a:gd name="connsiteX26" fmla="*/ 10464012 w 12192000"/>
              <a:gd name="connsiteY26" fmla="*/ 1391778 h 3482342"/>
              <a:gd name="connsiteX27" fmla="*/ 10405409 w 12192000"/>
              <a:gd name="connsiteY27" fmla="*/ 1422789 h 3482342"/>
              <a:gd name="connsiteX28" fmla="*/ 10370530 w 12192000"/>
              <a:gd name="connsiteY28" fmla="*/ 1441596 h 3482342"/>
              <a:gd name="connsiteX29" fmla="*/ 10264922 w 12192000"/>
              <a:gd name="connsiteY29" fmla="*/ 1472107 h 3482342"/>
              <a:gd name="connsiteX30" fmla="*/ 10058690 w 12192000"/>
              <a:gd name="connsiteY30" fmla="*/ 1474888 h 3482342"/>
              <a:gd name="connsiteX31" fmla="*/ 10004424 w 12192000"/>
              <a:gd name="connsiteY31" fmla="*/ 1489801 h 3482342"/>
              <a:gd name="connsiteX32" fmla="*/ 9999951 w 12192000"/>
              <a:gd name="connsiteY32" fmla="*/ 1499127 h 3482342"/>
              <a:gd name="connsiteX33" fmla="*/ 9845462 w 12192000"/>
              <a:gd name="connsiteY33" fmla="*/ 1548192 h 3482342"/>
              <a:gd name="connsiteX34" fmla="*/ 9736156 w 12192000"/>
              <a:gd name="connsiteY34" fmla="*/ 1581928 h 3482342"/>
              <a:gd name="connsiteX35" fmla="*/ 9693355 w 12192000"/>
              <a:gd name="connsiteY35" fmla="*/ 1602632 h 3482342"/>
              <a:gd name="connsiteX36" fmla="*/ 9664242 w 12192000"/>
              <a:gd name="connsiteY36" fmla="*/ 1622075 h 3482342"/>
              <a:gd name="connsiteX37" fmla="*/ 9579195 w 12192000"/>
              <a:gd name="connsiteY37" fmla="*/ 1648017 h 3482342"/>
              <a:gd name="connsiteX38" fmla="*/ 9433652 w 12192000"/>
              <a:gd name="connsiteY38" fmla="*/ 1681174 h 3482342"/>
              <a:gd name="connsiteX39" fmla="*/ 9403775 w 12192000"/>
              <a:gd name="connsiteY39" fmla="*/ 1690403 h 3482342"/>
              <a:gd name="connsiteX40" fmla="*/ 9382503 w 12192000"/>
              <a:gd name="connsiteY40" fmla="*/ 1706957 h 3482342"/>
              <a:gd name="connsiteX41" fmla="*/ 9381410 w 12192000"/>
              <a:gd name="connsiteY41" fmla="*/ 1718312 h 3482342"/>
              <a:gd name="connsiteX42" fmla="*/ 9365685 w 12192000"/>
              <a:gd name="connsiteY42" fmla="*/ 1724772 h 3482342"/>
              <a:gd name="connsiteX43" fmla="*/ 9278020 w 12192000"/>
              <a:gd name="connsiteY43" fmla="*/ 1741161 h 3482342"/>
              <a:gd name="connsiteX44" fmla="*/ 9217145 w 12192000"/>
              <a:gd name="connsiteY44" fmla="*/ 1771195 h 3482342"/>
              <a:gd name="connsiteX45" fmla="*/ 8955875 w 12192000"/>
              <a:gd name="connsiteY45" fmla="*/ 1796806 h 3482342"/>
              <a:gd name="connsiteX46" fmla="*/ 8648415 w 12192000"/>
              <a:gd name="connsiteY46" fmla="*/ 1878623 h 3482342"/>
              <a:gd name="connsiteX47" fmla="*/ 8495949 w 12192000"/>
              <a:gd name="connsiteY47" fmla="*/ 1902425 h 3482342"/>
              <a:gd name="connsiteX48" fmla="*/ 8236214 w 12192000"/>
              <a:gd name="connsiteY48" fmla="*/ 1909725 h 3482342"/>
              <a:gd name="connsiteX49" fmla="*/ 8132104 w 12192000"/>
              <a:gd name="connsiteY49" fmla="*/ 1895727 h 3482342"/>
              <a:gd name="connsiteX50" fmla="*/ 7918078 w 12192000"/>
              <a:gd name="connsiteY50" fmla="*/ 1862668 h 3482342"/>
              <a:gd name="connsiteX51" fmla="*/ 7817899 w 12192000"/>
              <a:gd name="connsiteY51" fmla="*/ 1862176 h 3482342"/>
              <a:gd name="connsiteX52" fmla="*/ 7768994 w 12192000"/>
              <a:gd name="connsiteY52" fmla="*/ 1855721 h 3482342"/>
              <a:gd name="connsiteX53" fmla="*/ 7618027 w 12192000"/>
              <a:gd name="connsiteY53" fmla="*/ 1830959 h 3482342"/>
              <a:gd name="connsiteX54" fmla="*/ 7449425 w 12192000"/>
              <a:gd name="connsiteY54" fmla="*/ 1810910 h 3482342"/>
              <a:gd name="connsiteX55" fmla="*/ 7342915 w 12192000"/>
              <a:gd name="connsiteY55" fmla="*/ 1819827 h 3482342"/>
              <a:gd name="connsiteX56" fmla="*/ 7255191 w 12192000"/>
              <a:gd name="connsiteY56" fmla="*/ 1834354 h 3482342"/>
              <a:gd name="connsiteX57" fmla="*/ 7131205 w 12192000"/>
              <a:gd name="connsiteY57" fmla="*/ 1845557 h 3482342"/>
              <a:gd name="connsiteX58" fmla="*/ 6941837 w 12192000"/>
              <a:gd name="connsiteY58" fmla="*/ 1840640 h 3482342"/>
              <a:gd name="connsiteX59" fmla="*/ 6837145 w 12192000"/>
              <a:gd name="connsiteY59" fmla="*/ 1870724 h 3482342"/>
              <a:gd name="connsiteX60" fmla="*/ 6753991 w 12192000"/>
              <a:gd name="connsiteY60" fmla="*/ 1860969 h 3482342"/>
              <a:gd name="connsiteX61" fmla="*/ 6727754 w 12192000"/>
              <a:gd name="connsiteY61" fmla="*/ 1882372 h 3482342"/>
              <a:gd name="connsiteX62" fmla="*/ 6723371 w 12192000"/>
              <a:gd name="connsiteY62" fmla="*/ 1886494 h 3482342"/>
              <a:gd name="connsiteX63" fmla="*/ 6702779 w 12192000"/>
              <a:gd name="connsiteY63" fmla="*/ 1893601 h 3482342"/>
              <a:gd name="connsiteX64" fmla="*/ 6686657 w 12192000"/>
              <a:gd name="connsiteY64" fmla="*/ 1907344 h 3482342"/>
              <a:gd name="connsiteX65" fmla="*/ 6651330 w 12192000"/>
              <a:gd name="connsiteY65" fmla="*/ 1922921 h 3482342"/>
              <a:gd name="connsiteX66" fmla="*/ 6622958 w 12192000"/>
              <a:gd name="connsiteY66" fmla="*/ 1936255 h 3482342"/>
              <a:gd name="connsiteX67" fmla="*/ 6522602 w 12192000"/>
              <a:gd name="connsiteY67" fmla="*/ 1954133 h 3482342"/>
              <a:gd name="connsiteX68" fmla="*/ 6444344 w 12192000"/>
              <a:gd name="connsiteY68" fmla="*/ 1969663 h 3482342"/>
              <a:gd name="connsiteX69" fmla="*/ 6409626 w 12192000"/>
              <a:gd name="connsiteY69" fmla="*/ 1978846 h 3482342"/>
              <a:gd name="connsiteX70" fmla="*/ 6333446 w 12192000"/>
              <a:gd name="connsiteY70" fmla="*/ 1997163 h 3482342"/>
              <a:gd name="connsiteX71" fmla="*/ 6294933 w 12192000"/>
              <a:gd name="connsiteY71" fmla="*/ 2019412 h 3482342"/>
              <a:gd name="connsiteX72" fmla="*/ 6238719 w 12192000"/>
              <a:gd name="connsiteY72" fmla="*/ 2042547 h 3482342"/>
              <a:gd name="connsiteX73" fmla="*/ 6187205 w 12192000"/>
              <a:gd name="connsiteY73" fmla="*/ 2060048 h 3482342"/>
              <a:gd name="connsiteX74" fmla="*/ 6138780 w 12192000"/>
              <a:gd name="connsiteY74" fmla="*/ 2081918 h 3482342"/>
              <a:gd name="connsiteX75" fmla="*/ 6120125 w 12192000"/>
              <a:gd name="connsiteY75" fmla="*/ 2109475 h 3482342"/>
              <a:gd name="connsiteX76" fmla="*/ 6056576 w 12192000"/>
              <a:gd name="connsiteY76" fmla="*/ 2120066 h 3482342"/>
              <a:gd name="connsiteX77" fmla="*/ 5993794 w 12192000"/>
              <a:gd name="connsiteY77" fmla="*/ 2122569 h 3482342"/>
              <a:gd name="connsiteX78" fmla="*/ 5943601 w 12192000"/>
              <a:gd name="connsiteY78" fmla="*/ 2137719 h 3482342"/>
              <a:gd name="connsiteX79" fmla="*/ 5898141 w 12192000"/>
              <a:gd name="connsiteY79" fmla="*/ 2144806 h 3482342"/>
              <a:gd name="connsiteX80" fmla="*/ 5855337 w 12192000"/>
              <a:gd name="connsiteY80" fmla="*/ 2137719 h 3482342"/>
              <a:gd name="connsiteX81" fmla="*/ 5817682 w 12192000"/>
              <a:gd name="connsiteY81" fmla="*/ 2157358 h 3482342"/>
              <a:gd name="connsiteX82" fmla="*/ 5735300 w 12192000"/>
              <a:gd name="connsiteY82" fmla="*/ 2158902 h 3482342"/>
              <a:gd name="connsiteX83" fmla="*/ 5591469 w 12192000"/>
              <a:gd name="connsiteY83" fmla="*/ 2178389 h 3482342"/>
              <a:gd name="connsiteX84" fmla="*/ 5505818 w 12192000"/>
              <a:gd name="connsiteY84" fmla="*/ 2194207 h 3482342"/>
              <a:gd name="connsiteX85" fmla="*/ 5452860 w 12192000"/>
              <a:gd name="connsiteY85" fmla="*/ 2180085 h 3482342"/>
              <a:gd name="connsiteX86" fmla="*/ 5414282 w 12192000"/>
              <a:gd name="connsiteY86" fmla="*/ 2183070 h 3482342"/>
              <a:gd name="connsiteX87" fmla="*/ 5368369 w 12192000"/>
              <a:gd name="connsiteY87" fmla="*/ 2204272 h 3482342"/>
              <a:gd name="connsiteX88" fmla="*/ 5336354 w 12192000"/>
              <a:gd name="connsiteY88" fmla="*/ 2218920 h 3482342"/>
              <a:gd name="connsiteX89" fmla="*/ 5291263 w 12192000"/>
              <a:gd name="connsiteY89" fmla="*/ 2239182 h 3482342"/>
              <a:gd name="connsiteX90" fmla="*/ 5255152 w 12192000"/>
              <a:gd name="connsiteY90" fmla="*/ 2247164 h 3482342"/>
              <a:gd name="connsiteX91" fmla="*/ 5233796 w 12192000"/>
              <a:gd name="connsiteY91" fmla="*/ 2268260 h 3482342"/>
              <a:gd name="connsiteX92" fmla="*/ 5212786 w 12192000"/>
              <a:gd name="connsiteY92" fmla="*/ 2296592 h 3482342"/>
              <a:gd name="connsiteX93" fmla="*/ 5173523 w 12192000"/>
              <a:gd name="connsiteY93" fmla="*/ 2309057 h 3482342"/>
              <a:gd name="connsiteX94" fmla="*/ 5123830 w 12192000"/>
              <a:gd name="connsiteY94" fmla="*/ 2307070 h 3482342"/>
              <a:gd name="connsiteX95" fmla="*/ 5065426 w 12192000"/>
              <a:gd name="connsiteY95" fmla="*/ 2324076 h 3482342"/>
              <a:gd name="connsiteX96" fmla="*/ 4975908 w 12192000"/>
              <a:gd name="connsiteY96" fmla="*/ 2364128 h 3482342"/>
              <a:gd name="connsiteX97" fmla="*/ 4913723 w 12192000"/>
              <a:gd name="connsiteY97" fmla="*/ 2385265 h 3482342"/>
              <a:gd name="connsiteX98" fmla="*/ 4746485 w 12192000"/>
              <a:gd name="connsiteY98" fmla="*/ 2451769 h 3482342"/>
              <a:gd name="connsiteX99" fmla="*/ 4681588 w 12192000"/>
              <a:gd name="connsiteY99" fmla="*/ 2467494 h 3482342"/>
              <a:gd name="connsiteX100" fmla="*/ 1783655 w 12192000"/>
              <a:gd name="connsiteY100" fmla="*/ 3163860 h 3482342"/>
              <a:gd name="connsiteX101" fmla="*/ 1325955 w 12192000"/>
              <a:gd name="connsiteY101" fmla="*/ 3176692 h 3482342"/>
              <a:gd name="connsiteX102" fmla="*/ 1190384 w 12192000"/>
              <a:gd name="connsiteY102" fmla="*/ 3203504 h 3482342"/>
              <a:gd name="connsiteX103" fmla="*/ 1094537 w 12192000"/>
              <a:gd name="connsiteY103" fmla="*/ 3229469 h 3482342"/>
              <a:gd name="connsiteX104" fmla="*/ 779276 w 12192000"/>
              <a:gd name="connsiteY104" fmla="*/ 3327290 h 3482342"/>
              <a:gd name="connsiteX105" fmla="*/ 600378 w 12192000"/>
              <a:gd name="connsiteY105" fmla="*/ 3335250 h 3482342"/>
              <a:gd name="connsiteX106" fmla="*/ 493457 w 12192000"/>
              <a:gd name="connsiteY106" fmla="*/ 3365044 h 3482342"/>
              <a:gd name="connsiteX107" fmla="*/ 349402 w 12192000"/>
              <a:gd name="connsiteY107" fmla="*/ 3380897 h 3482342"/>
              <a:gd name="connsiteX108" fmla="*/ 192183 w 12192000"/>
              <a:gd name="connsiteY108" fmla="*/ 3460075 h 3482342"/>
              <a:gd name="connsiteX109" fmla="*/ 46713 w 12192000"/>
              <a:gd name="connsiteY109" fmla="*/ 3462986 h 3482342"/>
              <a:gd name="connsiteX110" fmla="*/ 2765 w 12192000"/>
              <a:gd name="connsiteY110" fmla="*/ 3480770 h 3482342"/>
              <a:gd name="connsiteX111" fmla="*/ 0 w 12192000"/>
              <a:gd name="connsiteY111" fmla="*/ 3482342 h 3482342"/>
              <a:gd name="connsiteX112" fmla="*/ 0 w 12192000"/>
              <a:gd name="connsiteY11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850998 w 12192000"/>
              <a:gd name="connsiteY21" fmla="*/ 1269215 h 3482342"/>
              <a:gd name="connsiteX22" fmla="*/ 10815658 w 12192000"/>
              <a:gd name="connsiteY22" fmla="*/ 1287849 h 3482342"/>
              <a:gd name="connsiteX23" fmla="*/ 10679906 w 12192000"/>
              <a:gd name="connsiteY23" fmla="*/ 1324988 h 3482342"/>
              <a:gd name="connsiteX24" fmla="*/ 10636304 w 12192000"/>
              <a:gd name="connsiteY24" fmla="*/ 1317928 h 3482342"/>
              <a:gd name="connsiteX25" fmla="*/ 10573203 w 12192000"/>
              <a:gd name="connsiteY25" fmla="*/ 1351996 h 3482342"/>
              <a:gd name="connsiteX26" fmla="*/ 10513263 w 12192000"/>
              <a:gd name="connsiteY26" fmla="*/ 1350756 h 3482342"/>
              <a:gd name="connsiteX27" fmla="*/ 10464012 w 12192000"/>
              <a:gd name="connsiteY27" fmla="*/ 1391778 h 3482342"/>
              <a:gd name="connsiteX28" fmla="*/ 10405409 w 12192000"/>
              <a:gd name="connsiteY28" fmla="*/ 1422789 h 3482342"/>
              <a:gd name="connsiteX29" fmla="*/ 10370530 w 12192000"/>
              <a:gd name="connsiteY29" fmla="*/ 1441596 h 3482342"/>
              <a:gd name="connsiteX30" fmla="*/ 10264922 w 12192000"/>
              <a:gd name="connsiteY30" fmla="*/ 1472107 h 3482342"/>
              <a:gd name="connsiteX31" fmla="*/ 10058690 w 12192000"/>
              <a:gd name="connsiteY31" fmla="*/ 1474888 h 3482342"/>
              <a:gd name="connsiteX32" fmla="*/ 10004424 w 12192000"/>
              <a:gd name="connsiteY32" fmla="*/ 1489801 h 3482342"/>
              <a:gd name="connsiteX33" fmla="*/ 9999951 w 12192000"/>
              <a:gd name="connsiteY33" fmla="*/ 1499127 h 3482342"/>
              <a:gd name="connsiteX34" fmla="*/ 9845462 w 12192000"/>
              <a:gd name="connsiteY34" fmla="*/ 1548192 h 3482342"/>
              <a:gd name="connsiteX35" fmla="*/ 9736156 w 12192000"/>
              <a:gd name="connsiteY35" fmla="*/ 1581928 h 3482342"/>
              <a:gd name="connsiteX36" fmla="*/ 9693355 w 12192000"/>
              <a:gd name="connsiteY36" fmla="*/ 1602632 h 3482342"/>
              <a:gd name="connsiteX37" fmla="*/ 9664242 w 12192000"/>
              <a:gd name="connsiteY37" fmla="*/ 1622075 h 3482342"/>
              <a:gd name="connsiteX38" fmla="*/ 9579195 w 12192000"/>
              <a:gd name="connsiteY38" fmla="*/ 1648017 h 3482342"/>
              <a:gd name="connsiteX39" fmla="*/ 9433652 w 12192000"/>
              <a:gd name="connsiteY39" fmla="*/ 1681174 h 3482342"/>
              <a:gd name="connsiteX40" fmla="*/ 9403775 w 12192000"/>
              <a:gd name="connsiteY40" fmla="*/ 1690403 h 3482342"/>
              <a:gd name="connsiteX41" fmla="*/ 9382503 w 12192000"/>
              <a:gd name="connsiteY41" fmla="*/ 1706957 h 3482342"/>
              <a:gd name="connsiteX42" fmla="*/ 9381410 w 12192000"/>
              <a:gd name="connsiteY42" fmla="*/ 1718312 h 3482342"/>
              <a:gd name="connsiteX43" fmla="*/ 9365685 w 12192000"/>
              <a:gd name="connsiteY43" fmla="*/ 1724772 h 3482342"/>
              <a:gd name="connsiteX44" fmla="*/ 9278020 w 12192000"/>
              <a:gd name="connsiteY44" fmla="*/ 1741161 h 3482342"/>
              <a:gd name="connsiteX45" fmla="*/ 9217145 w 12192000"/>
              <a:gd name="connsiteY45" fmla="*/ 1771195 h 3482342"/>
              <a:gd name="connsiteX46" fmla="*/ 8955875 w 12192000"/>
              <a:gd name="connsiteY46" fmla="*/ 1796806 h 3482342"/>
              <a:gd name="connsiteX47" fmla="*/ 8648415 w 12192000"/>
              <a:gd name="connsiteY47" fmla="*/ 1878623 h 3482342"/>
              <a:gd name="connsiteX48" fmla="*/ 8495949 w 12192000"/>
              <a:gd name="connsiteY48" fmla="*/ 1902425 h 3482342"/>
              <a:gd name="connsiteX49" fmla="*/ 8236214 w 12192000"/>
              <a:gd name="connsiteY49" fmla="*/ 1909725 h 3482342"/>
              <a:gd name="connsiteX50" fmla="*/ 8132104 w 12192000"/>
              <a:gd name="connsiteY50" fmla="*/ 1895727 h 3482342"/>
              <a:gd name="connsiteX51" fmla="*/ 7918078 w 12192000"/>
              <a:gd name="connsiteY51" fmla="*/ 1862668 h 3482342"/>
              <a:gd name="connsiteX52" fmla="*/ 7817899 w 12192000"/>
              <a:gd name="connsiteY52" fmla="*/ 1862176 h 3482342"/>
              <a:gd name="connsiteX53" fmla="*/ 7768994 w 12192000"/>
              <a:gd name="connsiteY53" fmla="*/ 1855721 h 3482342"/>
              <a:gd name="connsiteX54" fmla="*/ 7618027 w 12192000"/>
              <a:gd name="connsiteY54" fmla="*/ 1830959 h 3482342"/>
              <a:gd name="connsiteX55" fmla="*/ 7449425 w 12192000"/>
              <a:gd name="connsiteY55" fmla="*/ 1810910 h 3482342"/>
              <a:gd name="connsiteX56" fmla="*/ 7342915 w 12192000"/>
              <a:gd name="connsiteY56" fmla="*/ 1819827 h 3482342"/>
              <a:gd name="connsiteX57" fmla="*/ 7255191 w 12192000"/>
              <a:gd name="connsiteY57" fmla="*/ 1834354 h 3482342"/>
              <a:gd name="connsiteX58" fmla="*/ 7131205 w 12192000"/>
              <a:gd name="connsiteY58" fmla="*/ 1845557 h 3482342"/>
              <a:gd name="connsiteX59" fmla="*/ 6941837 w 12192000"/>
              <a:gd name="connsiteY59" fmla="*/ 1840640 h 3482342"/>
              <a:gd name="connsiteX60" fmla="*/ 6837145 w 12192000"/>
              <a:gd name="connsiteY60" fmla="*/ 1870724 h 3482342"/>
              <a:gd name="connsiteX61" fmla="*/ 6753991 w 12192000"/>
              <a:gd name="connsiteY61" fmla="*/ 1860969 h 3482342"/>
              <a:gd name="connsiteX62" fmla="*/ 6727754 w 12192000"/>
              <a:gd name="connsiteY62" fmla="*/ 1882372 h 3482342"/>
              <a:gd name="connsiteX63" fmla="*/ 6723371 w 12192000"/>
              <a:gd name="connsiteY63" fmla="*/ 1886494 h 3482342"/>
              <a:gd name="connsiteX64" fmla="*/ 6702779 w 12192000"/>
              <a:gd name="connsiteY64" fmla="*/ 1893601 h 3482342"/>
              <a:gd name="connsiteX65" fmla="*/ 6686657 w 12192000"/>
              <a:gd name="connsiteY65" fmla="*/ 1907344 h 3482342"/>
              <a:gd name="connsiteX66" fmla="*/ 6651330 w 12192000"/>
              <a:gd name="connsiteY66" fmla="*/ 1922921 h 3482342"/>
              <a:gd name="connsiteX67" fmla="*/ 6622958 w 12192000"/>
              <a:gd name="connsiteY67" fmla="*/ 1936255 h 3482342"/>
              <a:gd name="connsiteX68" fmla="*/ 6522602 w 12192000"/>
              <a:gd name="connsiteY68" fmla="*/ 1954133 h 3482342"/>
              <a:gd name="connsiteX69" fmla="*/ 6444344 w 12192000"/>
              <a:gd name="connsiteY69" fmla="*/ 1969663 h 3482342"/>
              <a:gd name="connsiteX70" fmla="*/ 6409626 w 12192000"/>
              <a:gd name="connsiteY70" fmla="*/ 1978846 h 3482342"/>
              <a:gd name="connsiteX71" fmla="*/ 6333446 w 12192000"/>
              <a:gd name="connsiteY71" fmla="*/ 1997163 h 3482342"/>
              <a:gd name="connsiteX72" fmla="*/ 6294933 w 12192000"/>
              <a:gd name="connsiteY72" fmla="*/ 2019412 h 3482342"/>
              <a:gd name="connsiteX73" fmla="*/ 6238719 w 12192000"/>
              <a:gd name="connsiteY73" fmla="*/ 2042547 h 3482342"/>
              <a:gd name="connsiteX74" fmla="*/ 6187205 w 12192000"/>
              <a:gd name="connsiteY74" fmla="*/ 2060048 h 3482342"/>
              <a:gd name="connsiteX75" fmla="*/ 6138780 w 12192000"/>
              <a:gd name="connsiteY75" fmla="*/ 2081918 h 3482342"/>
              <a:gd name="connsiteX76" fmla="*/ 6120125 w 12192000"/>
              <a:gd name="connsiteY76" fmla="*/ 2109475 h 3482342"/>
              <a:gd name="connsiteX77" fmla="*/ 6056576 w 12192000"/>
              <a:gd name="connsiteY77" fmla="*/ 2120066 h 3482342"/>
              <a:gd name="connsiteX78" fmla="*/ 5993794 w 12192000"/>
              <a:gd name="connsiteY78" fmla="*/ 2122569 h 3482342"/>
              <a:gd name="connsiteX79" fmla="*/ 5943601 w 12192000"/>
              <a:gd name="connsiteY79" fmla="*/ 2137719 h 3482342"/>
              <a:gd name="connsiteX80" fmla="*/ 5898141 w 12192000"/>
              <a:gd name="connsiteY80" fmla="*/ 2144806 h 3482342"/>
              <a:gd name="connsiteX81" fmla="*/ 5855337 w 12192000"/>
              <a:gd name="connsiteY81" fmla="*/ 2137719 h 3482342"/>
              <a:gd name="connsiteX82" fmla="*/ 5817682 w 12192000"/>
              <a:gd name="connsiteY82" fmla="*/ 2157358 h 3482342"/>
              <a:gd name="connsiteX83" fmla="*/ 5735300 w 12192000"/>
              <a:gd name="connsiteY83" fmla="*/ 2158902 h 3482342"/>
              <a:gd name="connsiteX84" fmla="*/ 5591469 w 12192000"/>
              <a:gd name="connsiteY84" fmla="*/ 2178389 h 3482342"/>
              <a:gd name="connsiteX85" fmla="*/ 5505818 w 12192000"/>
              <a:gd name="connsiteY85" fmla="*/ 2194207 h 3482342"/>
              <a:gd name="connsiteX86" fmla="*/ 5452860 w 12192000"/>
              <a:gd name="connsiteY86" fmla="*/ 2180085 h 3482342"/>
              <a:gd name="connsiteX87" fmla="*/ 5414282 w 12192000"/>
              <a:gd name="connsiteY87" fmla="*/ 2183070 h 3482342"/>
              <a:gd name="connsiteX88" fmla="*/ 5368369 w 12192000"/>
              <a:gd name="connsiteY88" fmla="*/ 2204272 h 3482342"/>
              <a:gd name="connsiteX89" fmla="*/ 5336354 w 12192000"/>
              <a:gd name="connsiteY89" fmla="*/ 2218920 h 3482342"/>
              <a:gd name="connsiteX90" fmla="*/ 5291263 w 12192000"/>
              <a:gd name="connsiteY90" fmla="*/ 2239182 h 3482342"/>
              <a:gd name="connsiteX91" fmla="*/ 5255152 w 12192000"/>
              <a:gd name="connsiteY91" fmla="*/ 2247164 h 3482342"/>
              <a:gd name="connsiteX92" fmla="*/ 5233796 w 12192000"/>
              <a:gd name="connsiteY92" fmla="*/ 2268260 h 3482342"/>
              <a:gd name="connsiteX93" fmla="*/ 5212786 w 12192000"/>
              <a:gd name="connsiteY93" fmla="*/ 2296592 h 3482342"/>
              <a:gd name="connsiteX94" fmla="*/ 5173523 w 12192000"/>
              <a:gd name="connsiteY94" fmla="*/ 2309057 h 3482342"/>
              <a:gd name="connsiteX95" fmla="*/ 5123830 w 12192000"/>
              <a:gd name="connsiteY95" fmla="*/ 2307070 h 3482342"/>
              <a:gd name="connsiteX96" fmla="*/ 5065426 w 12192000"/>
              <a:gd name="connsiteY96" fmla="*/ 2324076 h 3482342"/>
              <a:gd name="connsiteX97" fmla="*/ 4975908 w 12192000"/>
              <a:gd name="connsiteY97" fmla="*/ 2364128 h 3482342"/>
              <a:gd name="connsiteX98" fmla="*/ 4913723 w 12192000"/>
              <a:gd name="connsiteY98" fmla="*/ 2385265 h 3482342"/>
              <a:gd name="connsiteX99" fmla="*/ 4746485 w 12192000"/>
              <a:gd name="connsiteY99" fmla="*/ 2451769 h 3482342"/>
              <a:gd name="connsiteX100" fmla="*/ 4681588 w 12192000"/>
              <a:gd name="connsiteY100" fmla="*/ 2467494 h 3482342"/>
              <a:gd name="connsiteX101" fmla="*/ 1783655 w 12192000"/>
              <a:gd name="connsiteY101" fmla="*/ 3163860 h 3482342"/>
              <a:gd name="connsiteX102" fmla="*/ 1325955 w 12192000"/>
              <a:gd name="connsiteY102" fmla="*/ 3176692 h 3482342"/>
              <a:gd name="connsiteX103" fmla="*/ 1190384 w 12192000"/>
              <a:gd name="connsiteY103" fmla="*/ 3203504 h 3482342"/>
              <a:gd name="connsiteX104" fmla="*/ 1094537 w 12192000"/>
              <a:gd name="connsiteY104" fmla="*/ 3229469 h 3482342"/>
              <a:gd name="connsiteX105" fmla="*/ 779276 w 12192000"/>
              <a:gd name="connsiteY105" fmla="*/ 3327290 h 3482342"/>
              <a:gd name="connsiteX106" fmla="*/ 600378 w 12192000"/>
              <a:gd name="connsiteY106" fmla="*/ 3335250 h 3482342"/>
              <a:gd name="connsiteX107" fmla="*/ 493457 w 12192000"/>
              <a:gd name="connsiteY107" fmla="*/ 3365044 h 3482342"/>
              <a:gd name="connsiteX108" fmla="*/ 349402 w 12192000"/>
              <a:gd name="connsiteY108" fmla="*/ 3380897 h 3482342"/>
              <a:gd name="connsiteX109" fmla="*/ 192183 w 12192000"/>
              <a:gd name="connsiteY109" fmla="*/ 3460075 h 3482342"/>
              <a:gd name="connsiteX110" fmla="*/ 46713 w 12192000"/>
              <a:gd name="connsiteY110" fmla="*/ 3462986 h 3482342"/>
              <a:gd name="connsiteX111" fmla="*/ 2765 w 12192000"/>
              <a:gd name="connsiteY111" fmla="*/ 3480770 h 3482342"/>
              <a:gd name="connsiteX112" fmla="*/ 0 w 12192000"/>
              <a:gd name="connsiteY112" fmla="*/ 3482342 h 3482342"/>
              <a:gd name="connsiteX113" fmla="*/ 0 w 12192000"/>
              <a:gd name="connsiteY11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495949 w 12192000"/>
              <a:gd name="connsiteY49" fmla="*/ 1902425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41837 w 12192000"/>
              <a:gd name="connsiteY60" fmla="*/ 1840640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686657 w 12192000"/>
              <a:gd name="connsiteY66" fmla="*/ 1907344 h 3482342"/>
              <a:gd name="connsiteX67" fmla="*/ 6651330 w 12192000"/>
              <a:gd name="connsiteY67" fmla="*/ 1922921 h 3482342"/>
              <a:gd name="connsiteX68" fmla="*/ 6622958 w 12192000"/>
              <a:gd name="connsiteY68" fmla="*/ 1936255 h 3482342"/>
              <a:gd name="connsiteX69" fmla="*/ 6522602 w 12192000"/>
              <a:gd name="connsiteY69" fmla="*/ 1954133 h 3482342"/>
              <a:gd name="connsiteX70" fmla="*/ 6444344 w 12192000"/>
              <a:gd name="connsiteY70" fmla="*/ 1969663 h 3482342"/>
              <a:gd name="connsiteX71" fmla="*/ 6409626 w 12192000"/>
              <a:gd name="connsiteY71" fmla="*/ 1978846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87205 w 12192000"/>
              <a:gd name="connsiteY75" fmla="*/ 2060048 h 3482342"/>
              <a:gd name="connsiteX76" fmla="*/ 6138780 w 12192000"/>
              <a:gd name="connsiteY76" fmla="*/ 2081918 h 3482342"/>
              <a:gd name="connsiteX77" fmla="*/ 6120125 w 12192000"/>
              <a:gd name="connsiteY77" fmla="*/ 2109475 h 3482342"/>
              <a:gd name="connsiteX78" fmla="*/ 6056576 w 12192000"/>
              <a:gd name="connsiteY78" fmla="*/ 2120066 h 3482342"/>
              <a:gd name="connsiteX79" fmla="*/ 5993794 w 12192000"/>
              <a:gd name="connsiteY79" fmla="*/ 2122569 h 3482342"/>
              <a:gd name="connsiteX80" fmla="*/ 5943601 w 12192000"/>
              <a:gd name="connsiteY80" fmla="*/ 2137719 h 3482342"/>
              <a:gd name="connsiteX81" fmla="*/ 5898141 w 12192000"/>
              <a:gd name="connsiteY81" fmla="*/ 2144806 h 3482342"/>
              <a:gd name="connsiteX82" fmla="*/ 5855337 w 12192000"/>
              <a:gd name="connsiteY82" fmla="*/ 2137719 h 3482342"/>
              <a:gd name="connsiteX83" fmla="*/ 5817682 w 12192000"/>
              <a:gd name="connsiteY83" fmla="*/ 2157358 h 3482342"/>
              <a:gd name="connsiteX84" fmla="*/ 5735300 w 12192000"/>
              <a:gd name="connsiteY84" fmla="*/ 2158902 h 3482342"/>
              <a:gd name="connsiteX85" fmla="*/ 5591469 w 12192000"/>
              <a:gd name="connsiteY85" fmla="*/ 2178389 h 3482342"/>
              <a:gd name="connsiteX86" fmla="*/ 5505818 w 12192000"/>
              <a:gd name="connsiteY86" fmla="*/ 2194207 h 3482342"/>
              <a:gd name="connsiteX87" fmla="*/ 5452860 w 12192000"/>
              <a:gd name="connsiteY87" fmla="*/ 2180085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336354 w 12192000"/>
              <a:gd name="connsiteY90" fmla="*/ 2218920 h 3482342"/>
              <a:gd name="connsiteX91" fmla="*/ 5291263 w 12192000"/>
              <a:gd name="connsiteY91" fmla="*/ 2239182 h 3482342"/>
              <a:gd name="connsiteX92" fmla="*/ 5255152 w 12192000"/>
              <a:gd name="connsiteY92" fmla="*/ 2247164 h 3482342"/>
              <a:gd name="connsiteX93" fmla="*/ 5233796 w 12192000"/>
              <a:gd name="connsiteY93" fmla="*/ 2268260 h 3482342"/>
              <a:gd name="connsiteX94" fmla="*/ 5212786 w 12192000"/>
              <a:gd name="connsiteY94" fmla="*/ 2296592 h 3482342"/>
              <a:gd name="connsiteX95" fmla="*/ 5173523 w 12192000"/>
              <a:gd name="connsiteY95" fmla="*/ 2309057 h 3482342"/>
              <a:gd name="connsiteX96" fmla="*/ 5123830 w 12192000"/>
              <a:gd name="connsiteY96" fmla="*/ 2307070 h 3482342"/>
              <a:gd name="connsiteX97" fmla="*/ 5065426 w 12192000"/>
              <a:gd name="connsiteY97" fmla="*/ 2324076 h 3482342"/>
              <a:gd name="connsiteX98" fmla="*/ 4975908 w 12192000"/>
              <a:gd name="connsiteY98" fmla="*/ 2364128 h 3482342"/>
              <a:gd name="connsiteX99" fmla="*/ 4913723 w 12192000"/>
              <a:gd name="connsiteY99" fmla="*/ 2385265 h 3482342"/>
              <a:gd name="connsiteX100" fmla="*/ 4746485 w 12192000"/>
              <a:gd name="connsiteY100" fmla="*/ 2451769 h 3482342"/>
              <a:gd name="connsiteX101" fmla="*/ 4681588 w 12192000"/>
              <a:gd name="connsiteY101" fmla="*/ 2467494 h 3482342"/>
              <a:gd name="connsiteX102" fmla="*/ 1783655 w 12192000"/>
              <a:gd name="connsiteY102" fmla="*/ 3163860 h 3482342"/>
              <a:gd name="connsiteX103" fmla="*/ 1325955 w 12192000"/>
              <a:gd name="connsiteY103" fmla="*/ 3176692 h 3482342"/>
              <a:gd name="connsiteX104" fmla="*/ 1190384 w 12192000"/>
              <a:gd name="connsiteY104" fmla="*/ 3203504 h 3482342"/>
              <a:gd name="connsiteX105" fmla="*/ 1094537 w 12192000"/>
              <a:gd name="connsiteY105" fmla="*/ 3229469 h 3482342"/>
              <a:gd name="connsiteX106" fmla="*/ 779276 w 12192000"/>
              <a:gd name="connsiteY106" fmla="*/ 3327290 h 3482342"/>
              <a:gd name="connsiteX107" fmla="*/ 600378 w 12192000"/>
              <a:gd name="connsiteY107" fmla="*/ 3335250 h 3482342"/>
              <a:gd name="connsiteX108" fmla="*/ 493457 w 12192000"/>
              <a:gd name="connsiteY108" fmla="*/ 3365044 h 3482342"/>
              <a:gd name="connsiteX109" fmla="*/ 349402 w 12192000"/>
              <a:gd name="connsiteY109" fmla="*/ 3380897 h 3482342"/>
              <a:gd name="connsiteX110" fmla="*/ 192183 w 12192000"/>
              <a:gd name="connsiteY110" fmla="*/ 3460075 h 3482342"/>
              <a:gd name="connsiteX111" fmla="*/ 46713 w 12192000"/>
              <a:gd name="connsiteY111" fmla="*/ 3462986 h 3482342"/>
              <a:gd name="connsiteX112" fmla="*/ 2765 w 12192000"/>
              <a:gd name="connsiteY112" fmla="*/ 3480770 h 3482342"/>
              <a:gd name="connsiteX113" fmla="*/ 0 w 12192000"/>
              <a:gd name="connsiteY113" fmla="*/ 3482342 h 3482342"/>
              <a:gd name="connsiteX114" fmla="*/ 0 w 12192000"/>
              <a:gd name="connsiteY11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573203 w 12192000"/>
              <a:gd name="connsiteY26" fmla="*/ 1351996 h 3482342"/>
              <a:gd name="connsiteX27" fmla="*/ 10513263 w 12192000"/>
              <a:gd name="connsiteY27" fmla="*/ 1350756 h 3482342"/>
              <a:gd name="connsiteX28" fmla="*/ 10464012 w 12192000"/>
              <a:gd name="connsiteY28" fmla="*/ 1391778 h 3482342"/>
              <a:gd name="connsiteX29" fmla="*/ 10405409 w 12192000"/>
              <a:gd name="connsiteY29" fmla="*/ 1422789 h 3482342"/>
              <a:gd name="connsiteX30" fmla="*/ 10370530 w 12192000"/>
              <a:gd name="connsiteY30" fmla="*/ 1441596 h 3482342"/>
              <a:gd name="connsiteX31" fmla="*/ 10264922 w 12192000"/>
              <a:gd name="connsiteY31" fmla="*/ 1472107 h 3482342"/>
              <a:gd name="connsiteX32" fmla="*/ 10058690 w 12192000"/>
              <a:gd name="connsiteY32" fmla="*/ 1474888 h 3482342"/>
              <a:gd name="connsiteX33" fmla="*/ 10004424 w 12192000"/>
              <a:gd name="connsiteY33" fmla="*/ 1489801 h 3482342"/>
              <a:gd name="connsiteX34" fmla="*/ 9999951 w 12192000"/>
              <a:gd name="connsiteY34" fmla="*/ 1499127 h 3482342"/>
              <a:gd name="connsiteX35" fmla="*/ 9845462 w 12192000"/>
              <a:gd name="connsiteY35" fmla="*/ 1548192 h 3482342"/>
              <a:gd name="connsiteX36" fmla="*/ 9736156 w 12192000"/>
              <a:gd name="connsiteY36" fmla="*/ 1581928 h 3482342"/>
              <a:gd name="connsiteX37" fmla="*/ 9693355 w 12192000"/>
              <a:gd name="connsiteY37" fmla="*/ 1602632 h 3482342"/>
              <a:gd name="connsiteX38" fmla="*/ 9664242 w 12192000"/>
              <a:gd name="connsiteY38" fmla="*/ 1622075 h 3482342"/>
              <a:gd name="connsiteX39" fmla="*/ 9579195 w 12192000"/>
              <a:gd name="connsiteY39" fmla="*/ 1648017 h 3482342"/>
              <a:gd name="connsiteX40" fmla="*/ 9433652 w 12192000"/>
              <a:gd name="connsiteY40" fmla="*/ 1681174 h 3482342"/>
              <a:gd name="connsiteX41" fmla="*/ 9403775 w 12192000"/>
              <a:gd name="connsiteY41" fmla="*/ 1690403 h 3482342"/>
              <a:gd name="connsiteX42" fmla="*/ 9382503 w 12192000"/>
              <a:gd name="connsiteY42" fmla="*/ 1706957 h 3482342"/>
              <a:gd name="connsiteX43" fmla="*/ 9381410 w 12192000"/>
              <a:gd name="connsiteY43" fmla="*/ 1718312 h 3482342"/>
              <a:gd name="connsiteX44" fmla="*/ 9365685 w 12192000"/>
              <a:gd name="connsiteY44" fmla="*/ 1724772 h 3482342"/>
              <a:gd name="connsiteX45" fmla="*/ 9278020 w 12192000"/>
              <a:gd name="connsiteY45" fmla="*/ 1741161 h 3482342"/>
              <a:gd name="connsiteX46" fmla="*/ 9217145 w 12192000"/>
              <a:gd name="connsiteY46" fmla="*/ 1771195 h 3482342"/>
              <a:gd name="connsiteX47" fmla="*/ 8955875 w 12192000"/>
              <a:gd name="connsiteY47" fmla="*/ 1796806 h 3482342"/>
              <a:gd name="connsiteX48" fmla="*/ 8648415 w 12192000"/>
              <a:gd name="connsiteY48" fmla="*/ 1878623 h 3482342"/>
              <a:gd name="connsiteX49" fmla="*/ 8495949 w 12192000"/>
              <a:gd name="connsiteY49" fmla="*/ 1902425 h 3482342"/>
              <a:gd name="connsiteX50" fmla="*/ 8236214 w 12192000"/>
              <a:gd name="connsiteY50" fmla="*/ 1909725 h 3482342"/>
              <a:gd name="connsiteX51" fmla="*/ 8132104 w 12192000"/>
              <a:gd name="connsiteY51" fmla="*/ 1895727 h 3482342"/>
              <a:gd name="connsiteX52" fmla="*/ 7918078 w 12192000"/>
              <a:gd name="connsiteY52" fmla="*/ 1862668 h 3482342"/>
              <a:gd name="connsiteX53" fmla="*/ 7817899 w 12192000"/>
              <a:gd name="connsiteY53" fmla="*/ 1862176 h 3482342"/>
              <a:gd name="connsiteX54" fmla="*/ 7768994 w 12192000"/>
              <a:gd name="connsiteY54" fmla="*/ 1855721 h 3482342"/>
              <a:gd name="connsiteX55" fmla="*/ 7618027 w 12192000"/>
              <a:gd name="connsiteY55" fmla="*/ 1830959 h 3482342"/>
              <a:gd name="connsiteX56" fmla="*/ 7449425 w 12192000"/>
              <a:gd name="connsiteY56" fmla="*/ 1810910 h 3482342"/>
              <a:gd name="connsiteX57" fmla="*/ 7342915 w 12192000"/>
              <a:gd name="connsiteY57" fmla="*/ 1819827 h 3482342"/>
              <a:gd name="connsiteX58" fmla="*/ 7255191 w 12192000"/>
              <a:gd name="connsiteY58" fmla="*/ 1834354 h 3482342"/>
              <a:gd name="connsiteX59" fmla="*/ 7131205 w 12192000"/>
              <a:gd name="connsiteY59" fmla="*/ 1845557 h 3482342"/>
              <a:gd name="connsiteX60" fmla="*/ 6941837 w 12192000"/>
              <a:gd name="connsiteY60" fmla="*/ 1840640 h 3482342"/>
              <a:gd name="connsiteX61" fmla="*/ 6837145 w 12192000"/>
              <a:gd name="connsiteY61" fmla="*/ 1870724 h 3482342"/>
              <a:gd name="connsiteX62" fmla="*/ 6753991 w 12192000"/>
              <a:gd name="connsiteY62" fmla="*/ 1860969 h 3482342"/>
              <a:gd name="connsiteX63" fmla="*/ 6727754 w 12192000"/>
              <a:gd name="connsiteY63" fmla="*/ 1882372 h 3482342"/>
              <a:gd name="connsiteX64" fmla="*/ 6723371 w 12192000"/>
              <a:gd name="connsiteY64" fmla="*/ 1886494 h 3482342"/>
              <a:gd name="connsiteX65" fmla="*/ 6702779 w 12192000"/>
              <a:gd name="connsiteY65" fmla="*/ 1893601 h 3482342"/>
              <a:gd name="connsiteX66" fmla="*/ 6686657 w 12192000"/>
              <a:gd name="connsiteY66" fmla="*/ 1907344 h 3482342"/>
              <a:gd name="connsiteX67" fmla="*/ 6651330 w 12192000"/>
              <a:gd name="connsiteY67" fmla="*/ 1922921 h 3482342"/>
              <a:gd name="connsiteX68" fmla="*/ 6622958 w 12192000"/>
              <a:gd name="connsiteY68" fmla="*/ 1936255 h 3482342"/>
              <a:gd name="connsiteX69" fmla="*/ 6522602 w 12192000"/>
              <a:gd name="connsiteY69" fmla="*/ 1954133 h 3482342"/>
              <a:gd name="connsiteX70" fmla="*/ 6444344 w 12192000"/>
              <a:gd name="connsiteY70" fmla="*/ 1969663 h 3482342"/>
              <a:gd name="connsiteX71" fmla="*/ 6409626 w 12192000"/>
              <a:gd name="connsiteY71" fmla="*/ 1978846 h 3482342"/>
              <a:gd name="connsiteX72" fmla="*/ 6333446 w 12192000"/>
              <a:gd name="connsiteY72" fmla="*/ 1997163 h 3482342"/>
              <a:gd name="connsiteX73" fmla="*/ 6294933 w 12192000"/>
              <a:gd name="connsiteY73" fmla="*/ 2019412 h 3482342"/>
              <a:gd name="connsiteX74" fmla="*/ 6238719 w 12192000"/>
              <a:gd name="connsiteY74" fmla="*/ 2042547 h 3482342"/>
              <a:gd name="connsiteX75" fmla="*/ 6187205 w 12192000"/>
              <a:gd name="connsiteY75" fmla="*/ 2060048 h 3482342"/>
              <a:gd name="connsiteX76" fmla="*/ 6138780 w 12192000"/>
              <a:gd name="connsiteY76" fmla="*/ 2081918 h 3482342"/>
              <a:gd name="connsiteX77" fmla="*/ 6120125 w 12192000"/>
              <a:gd name="connsiteY77" fmla="*/ 2109475 h 3482342"/>
              <a:gd name="connsiteX78" fmla="*/ 6056576 w 12192000"/>
              <a:gd name="connsiteY78" fmla="*/ 2120066 h 3482342"/>
              <a:gd name="connsiteX79" fmla="*/ 5993794 w 12192000"/>
              <a:gd name="connsiteY79" fmla="*/ 2122569 h 3482342"/>
              <a:gd name="connsiteX80" fmla="*/ 5943601 w 12192000"/>
              <a:gd name="connsiteY80" fmla="*/ 2137719 h 3482342"/>
              <a:gd name="connsiteX81" fmla="*/ 5898141 w 12192000"/>
              <a:gd name="connsiteY81" fmla="*/ 2144806 h 3482342"/>
              <a:gd name="connsiteX82" fmla="*/ 5855337 w 12192000"/>
              <a:gd name="connsiteY82" fmla="*/ 2137719 h 3482342"/>
              <a:gd name="connsiteX83" fmla="*/ 5817682 w 12192000"/>
              <a:gd name="connsiteY83" fmla="*/ 2157358 h 3482342"/>
              <a:gd name="connsiteX84" fmla="*/ 5735300 w 12192000"/>
              <a:gd name="connsiteY84" fmla="*/ 2158902 h 3482342"/>
              <a:gd name="connsiteX85" fmla="*/ 5591469 w 12192000"/>
              <a:gd name="connsiteY85" fmla="*/ 2178389 h 3482342"/>
              <a:gd name="connsiteX86" fmla="*/ 5505818 w 12192000"/>
              <a:gd name="connsiteY86" fmla="*/ 2194207 h 3482342"/>
              <a:gd name="connsiteX87" fmla="*/ 5452860 w 12192000"/>
              <a:gd name="connsiteY87" fmla="*/ 2180085 h 3482342"/>
              <a:gd name="connsiteX88" fmla="*/ 5414282 w 12192000"/>
              <a:gd name="connsiteY88" fmla="*/ 2183070 h 3482342"/>
              <a:gd name="connsiteX89" fmla="*/ 5368369 w 12192000"/>
              <a:gd name="connsiteY89" fmla="*/ 2204272 h 3482342"/>
              <a:gd name="connsiteX90" fmla="*/ 5336354 w 12192000"/>
              <a:gd name="connsiteY90" fmla="*/ 2218920 h 3482342"/>
              <a:gd name="connsiteX91" fmla="*/ 5291263 w 12192000"/>
              <a:gd name="connsiteY91" fmla="*/ 2239182 h 3482342"/>
              <a:gd name="connsiteX92" fmla="*/ 5255152 w 12192000"/>
              <a:gd name="connsiteY92" fmla="*/ 2247164 h 3482342"/>
              <a:gd name="connsiteX93" fmla="*/ 5233796 w 12192000"/>
              <a:gd name="connsiteY93" fmla="*/ 2268260 h 3482342"/>
              <a:gd name="connsiteX94" fmla="*/ 5212786 w 12192000"/>
              <a:gd name="connsiteY94" fmla="*/ 2296592 h 3482342"/>
              <a:gd name="connsiteX95" fmla="*/ 5173523 w 12192000"/>
              <a:gd name="connsiteY95" fmla="*/ 2309057 h 3482342"/>
              <a:gd name="connsiteX96" fmla="*/ 5123830 w 12192000"/>
              <a:gd name="connsiteY96" fmla="*/ 2307070 h 3482342"/>
              <a:gd name="connsiteX97" fmla="*/ 5065426 w 12192000"/>
              <a:gd name="connsiteY97" fmla="*/ 2324076 h 3482342"/>
              <a:gd name="connsiteX98" fmla="*/ 4975908 w 12192000"/>
              <a:gd name="connsiteY98" fmla="*/ 2364128 h 3482342"/>
              <a:gd name="connsiteX99" fmla="*/ 4913723 w 12192000"/>
              <a:gd name="connsiteY99" fmla="*/ 2385265 h 3482342"/>
              <a:gd name="connsiteX100" fmla="*/ 4746485 w 12192000"/>
              <a:gd name="connsiteY100" fmla="*/ 2451769 h 3482342"/>
              <a:gd name="connsiteX101" fmla="*/ 4681588 w 12192000"/>
              <a:gd name="connsiteY101" fmla="*/ 2467494 h 3482342"/>
              <a:gd name="connsiteX102" fmla="*/ 1783655 w 12192000"/>
              <a:gd name="connsiteY102" fmla="*/ 3163860 h 3482342"/>
              <a:gd name="connsiteX103" fmla="*/ 1325955 w 12192000"/>
              <a:gd name="connsiteY103" fmla="*/ 3176692 h 3482342"/>
              <a:gd name="connsiteX104" fmla="*/ 1190384 w 12192000"/>
              <a:gd name="connsiteY104" fmla="*/ 3203504 h 3482342"/>
              <a:gd name="connsiteX105" fmla="*/ 1094537 w 12192000"/>
              <a:gd name="connsiteY105" fmla="*/ 3229469 h 3482342"/>
              <a:gd name="connsiteX106" fmla="*/ 779276 w 12192000"/>
              <a:gd name="connsiteY106" fmla="*/ 3327290 h 3482342"/>
              <a:gd name="connsiteX107" fmla="*/ 600378 w 12192000"/>
              <a:gd name="connsiteY107" fmla="*/ 3335250 h 3482342"/>
              <a:gd name="connsiteX108" fmla="*/ 493457 w 12192000"/>
              <a:gd name="connsiteY108" fmla="*/ 3365044 h 3482342"/>
              <a:gd name="connsiteX109" fmla="*/ 349402 w 12192000"/>
              <a:gd name="connsiteY109" fmla="*/ 3380897 h 3482342"/>
              <a:gd name="connsiteX110" fmla="*/ 192183 w 12192000"/>
              <a:gd name="connsiteY110" fmla="*/ 3460075 h 3482342"/>
              <a:gd name="connsiteX111" fmla="*/ 46713 w 12192000"/>
              <a:gd name="connsiteY111" fmla="*/ 3462986 h 3482342"/>
              <a:gd name="connsiteX112" fmla="*/ 2765 w 12192000"/>
              <a:gd name="connsiteY112" fmla="*/ 3480770 h 3482342"/>
              <a:gd name="connsiteX113" fmla="*/ 0 w 12192000"/>
              <a:gd name="connsiteY113" fmla="*/ 3482342 h 3482342"/>
              <a:gd name="connsiteX114" fmla="*/ 0 w 12192000"/>
              <a:gd name="connsiteY11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264922 w 12192000"/>
              <a:gd name="connsiteY32" fmla="*/ 1472107 h 3482342"/>
              <a:gd name="connsiteX33" fmla="*/ 10058690 w 12192000"/>
              <a:gd name="connsiteY33" fmla="*/ 1474888 h 3482342"/>
              <a:gd name="connsiteX34" fmla="*/ 10004424 w 12192000"/>
              <a:gd name="connsiteY34" fmla="*/ 1489801 h 3482342"/>
              <a:gd name="connsiteX35" fmla="*/ 9999951 w 12192000"/>
              <a:gd name="connsiteY35" fmla="*/ 1499127 h 3482342"/>
              <a:gd name="connsiteX36" fmla="*/ 9845462 w 12192000"/>
              <a:gd name="connsiteY36" fmla="*/ 1548192 h 3482342"/>
              <a:gd name="connsiteX37" fmla="*/ 9736156 w 12192000"/>
              <a:gd name="connsiteY37" fmla="*/ 1581928 h 3482342"/>
              <a:gd name="connsiteX38" fmla="*/ 9693355 w 12192000"/>
              <a:gd name="connsiteY38" fmla="*/ 1602632 h 3482342"/>
              <a:gd name="connsiteX39" fmla="*/ 9664242 w 12192000"/>
              <a:gd name="connsiteY39" fmla="*/ 1622075 h 3482342"/>
              <a:gd name="connsiteX40" fmla="*/ 9579195 w 12192000"/>
              <a:gd name="connsiteY40" fmla="*/ 1648017 h 3482342"/>
              <a:gd name="connsiteX41" fmla="*/ 9433652 w 12192000"/>
              <a:gd name="connsiteY41" fmla="*/ 1681174 h 3482342"/>
              <a:gd name="connsiteX42" fmla="*/ 9403775 w 12192000"/>
              <a:gd name="connsiteY42" fmla="*/ 1690403 h 3482342"/>
              <a:gd name="connsiteX43" fmla="*/ 9382503 w 12192000"/>
              <a:gd name="connsiteY43" fmla="*/ 1706957 h 3482342"/>
              <a:gd name="connsiteX44" fmla="*/ 9381410 w 12192000"/>
              <a:gd name="connsiteY44" fmla="*/ 1718312 h 3482342"/>
              <a:gd name="connsiteX45" fmla="*/ 9365685 w 12192000"/>
              <a:gd name="connsiteY45" fmla="*/ 1724772 h 3482342"/>
              <a:gd name="connsiteX46" fmla="*/ 9278020 w 12192000"/>
              <a:gd name="connsiteY46" fmla="*/ 1741161 h 3482342"/>
              <a:gd name="connsiteX47" fmla="*/ 9217145 w 12192000"/>
              <a:gd name="connsiteY47" fmla="*/ 1771195 h 3482342"/>
              <a:gd name="connsiteX48" fmla="*/ 8955875 w 12192000"/>
              <a:gd name="connsiteY48" fmla="*/ 1796806 h 3482342"/>
              <a:gd name="connsiteX49" fmla="*/ 8648415 w 12192000"/>
              <a:gd name="connsiteY49" fmla="*/ 1878623 h 3482342"/>
              <a:gd name="connsiteX50" fmla="*/ 8495949 w 12192000"/>
              <a:gd name="connsiteY50" fmla="*/ 1902425 h 3482342"/>
              <a:gd name="connsiteX51" fmla="*/ 8236214 w 12192000"/>
              <a:gd name="connsiteY51" fmla="*/ 1909725 h 3482342"/>
              <a:gd name="connsiteX52" fmla="*/ 8132104 w 12192000"/>
              <a:gd name="connsiteY52" fmla="*/ 1895727 h 3482342"/>
              <a:gd name="connsiteX53" fmla="*/ 7918078 w 12192000"/>
              <a:gd name="connsiteY53" fmla="*/ 1862668 h 3482342"/>
              <a:gd name="connsiteX54" fmla="*/ 7817899 w 12192000"/>
              <a:gd name="connsiteY54" fmla="*/ 1862176 h 3482342"/>
              <a:gd name="connsiteX55" fmla="*/ 7768994 w 12192000"/>
              <a:gd name="connsiteY55" fmla="*/ 1855721 h 3482342"/>
              <a:gd name="connsiteX56" fmla="*/ 7618027 w 12192000"/>
              <a:gd name="connsiteY56" fmla="*/ 1830959 h 3482342"/>
              <a:gd name="connsiteX57" fmla="*/ 7449425 w 12192000"/>
              <a:gd name="connsiteY57" fmla="*/ 1810910 h 3482342"/>
              <a:gd name="connsiteX58" fmla="*/ 7342915 w 12192000"/>
              <a:gd name="connsiteY58" fmla="*/ 1819827 h 3482342"/>
              <a:gd name="connsiteX59" fmla="*/ 7255191 w 12192000"/>
              <a:gd name="connsiteY59" fmla="*/ 1834354 h 3482342"/>
              <a:gd name="connsiteX60" fmla="*/ 7131205 w 12192000"/>
              <a:gd name="connsiteY60" fmla="*/ 1845557 h 3482342"/>
              <a:gd name="connsiteX61" fmla="*/ 6941837 w 12192000"/>
              <a:gd name="connsiteY61" fmla="*/ 1840640 h 3482342"/>
              <a:gd name="connsiteX62" fmla="*/ 6837145 w 12192000"/>
              <a:gd name="connsiteY62" fmla="*/ 1870724 h 3482342"/>
              <a:gd name="connsiteX63" fmla="*/ 6753991 w 12192000"/>
              <a:gd name="connsiteY63" fmla="*/ 1860969 h 3482342"/>
              <a:gd name="connsiteX64" fmla="*/ 6727754 w 12192000"/>
              <a:gd name="connsiteY64" fmla="*/ 1882372 h 3482342"/>
              <a:gd name="connsiteX65" fmla="*/ 6723371 w 12192000"/>
              <a:gd name="connsiteY65" fmla="*/ 1886494 h 3482342"/>
              <a:gd name="connsiteX66" fmla="*/ 6702779 w 12192000"/>
              <a:gd name="connsiteY66" fmla="*/ 1893601 h 3482342"/>
              <a:gd name="connsiteX67" fmla="*/ 6686657 w 12192000"/>
              <a:gd name="connsiteY67" fmla="*/ 1907344 h 3482342"/>
              <a:gd name="connsiteX68" fmla="*/ 6651330 w 12192000"/>
              <a:gd name="connsiteY68" fmla="*/ 1922921 h 3482342"/>
              <a:gd name="connsiteX69" fmla="*/ 6622958 w 12192000"/>
              <a:gd name="connsiteY69" fmla="*/ 1936255 h 3482342"/>
              <a:gd name="connsiteX70" fmla="*/ 6522602 w 12192000"/>
              <a:gd name="connsiteY70" fmla="*/ 1954133 h 3482342"/>
              <a:gd name="connsiteX71" fmla="*/ 6444344 w 12192000"/>
              <a:gd name="connsiteY71" fmla="*/ 1969663 h 3482342"/>
              <a:gd name="connsiteX72" fmla="*/ 6409626 w 12192000"/>
              <a:gd name="connsiteY72" fmla="*/ 1978846 h 3482342"/>
              <a:gd name="connsiteX73" fmla="*/ 6333446 w 12192000"/>
              <a:gd name="connsiteY73" fmla="*/ 1997163 h 3482342"/>
              <a:gd name="connsiteX74" fmla="*/ 6294933 w 12192000"/>
              <a:gd name="connsiteY74" fmla="*/ 2019412 h 3482342"/>
              <a:gd name="connsiteX75" fmla="*/ 6238719 w 12192000"/>
              <a:gd name="connsiteY75" fmla="*/ 2042547 h 3482342"/>
              <a:gd name="connsiteX76" fmla="*/ 6187205 w 12192000"/>
              <a:gd name="connsiteY76" fmla="*/ 2060048 h 3482342"/>
              <a:gd name="connsiteX77" fmla="*/ 6138780 w 12192000"/>
              <a:gd name="connsiteY77" fmla="*/ 2081918 h 3482342"/>
              <a:gd name="connsiteX78" fmla="*/ 6120125 w 12192000"/>
              <a:gd name="connsiteY78" fmla="*/ 2109475 h 3482342"/>
              <a:gd name="connsiteX79" fmla="*/ 6056576 w 12192000"/>
              <a:gd name="connsiteY79" fmla="*/ 2120066 h 3482342"/>
              <a:gd name="connsiteX80" fmla="*/ 5993794 w 12192000"/>
              <a:gd name="connsiteY80" fmla="*/ 2122569 h 3482342"/>
              <a:gd name="connsiteX81" fmla="*/ 5943601 w 12192000"/>
              <a:gd name="connsiteY81" fmla="*/ 2137719 h 3482342"/>
              <a:gd name="connsiteX82" fmla="*/ 5898141 w 12192000"/>
              <a:gd name="connsiteY82" fmla="*/ 2144806 h 3482342"/>
              <a:gd name="connsiteX83" fmla="*/ 5855337 w 12192000"/>
              <a:gd name="connsiteY83" fmla="*/ 2137719 h 3482342"/>
              <a:gd name="connsiteX84" fmla="*/ 5817682 w 12192000"/>
              <a:gd name="connsiteY84" fmla="*/ 2157358 h 3482342"/>
              <a:gd name="connsiteX85" fmla="*/ 5735300 w 12192000"/>
              <a:gd name="connsiteY85" fmla="*/ 2158902 h 3482342"/>
              <a:gd name="connsiteX86" fmla="*/ 5591469 w 12192000"/>
              <a:gd name="connsiteY86" fmla="*/ 2178389 h 3482342"/>
              <a:gd name="connsiteX87" fmla="*/ 5505818 w 12192000"/>
              <a:gd name="connsiteY87" fmla="*/ 2194207 h 3482342"/>
              <a:gd name="connsiteX88" fmla="*/ 5452860 w 12192000"/>
              <a:gd name="connsiteY88" fmla="*/ 2180085 h 3482342"/>
              <a:gd name="connsiteX89" fmla="*/ 5414282 w 12192000"/>
              <a:gd name="connsiteY89" fmla="*/ 2183070 h 3482342"/>
              <a:gd name="connsiteX90" fmla="*/ 5368369 w 12192000"/>
              <a:gd name="connsiteY90" fmla="*/ 2204272 h 3482342"/>
              <a:gd name="connsiteX91" fmla="*/ 5336354 w 12192000"/>
              <a:gd name="connsiteY91" fmla="*/ 2218920 h 3482342"/>
              <a:gd name="connsiteX92" fmla="*/ 5291263 w 12192000"/>
              <a:gd name="connsiteY92" fmla="*/ 2239182 h 3482342"/>
              <a:gd name="connsiteX93" fmla="*/ 5255152 w 12192000"/>
              <a:gd name="connsiteY93" fmla="*/ 2247164 h 3482342"/>
              <a:gd name="connsiteX94" fmla="*/ 5233796 w 12192000"/>
              <a:gd name="connsiteY94" fmla="*/ 2268260 h 3482342"/>
              <a:gd name="connsiteX95" fmla="*/ 5212786 w 12192000"/>
              <a:gd name="connsiteY95" fmla="*/ 2296592 h 3482342"/>
              <a:gd name="connsiteX96" fmla="*/ 5173523 w 12192000"/>
              <a:gd name="connsiteY96" fmla="*/ 2309057 h 3482342"/>
              <a:gd name="connsiteX97" fmla="*/ 5123830 w 12192000"/>
              <a:gd name="connsiteY97" fmla="*/ 2307070 h 3482342"/>
              <a:gd name="connsiteX98" fmla="*/ 5065426 w 12192000"/>
              <a:gd name="connsiteY98" fmla="*/ 2324076 h 3482342"/>
              <a:gd name="connsiteX99" fmla="*/ 4975908 w 12192000"/>
              <a:gd name="connsiteY99" fmla="*/ 2364128 h 3482342"/>
              <a:gd name="connsiteX100" fmla="*/ 4913723 w 12192000"/>
              <a:gd name="connsiteY100" fmla="*/ 2385265 h 3482342"/>
              <a:gd name="connsiteX101" fmla="*/ 4746485 w 12192000"/>
              <a:gd name="connsiteY101" fmla="*/ 2451769 h 3482342"/>
              <a:gd name="connsiteX102" fmla="*/ 4681588 w 12192000"/>
              <a:gd name="connsiteY102" fmla="*/ 2467494 h 3482342"/>
              <a:gd name="connsiteX103" fmla="*/ 1783655 w 12192000"/>
              <a:gd name="connsiteY103" fmla="*/ 3163860 h 3482342"/>
              <a:gd name="connsiteX104" fmla="*/ 1325955 w 12192000"/>
              <a:gd name="connsiteY104" fmla="*/ 3176692 h 3482342"/>
              <a:gd name="connsiteX105" fmla="*/ 1190384 w 12192000"/>
              <a:gd name="connsiteY105" fmla="*/ 3203504 h 3482342"/>
              <a:gd name="connsiteX106" fmla="*/ 1094537 w 12192000"/>
              <a:gd name="connsiteY106" fmla="*/ 3229469 h 3482342"/>
              <a:gd name="connsiteX107" fmla="*/ 779276 w 12192000"/>
              <a:gd name="connsiteY107" fmla="*/ 3327290 h 3482342"/>
              <a:gd name="connsiteX108" fmla="*/ 600378 w 12192000"/>
              <a:gd name="connsiteY108" fmla="*/ 3335250 h 3482342"/>
              <a:gd name="connsiteX109" fmla="*/ 493457 w 12192000"/>
              <a:gd name="connsiteY109" fmla="*/ 3365044 h 3482342"/>
              <a:gd name="connsiteX110" fmla="*/ 349402 w 12192000"/>
              <a:gd name="connsiteY110" fmla="*/ 3380897 h 3482342"/>
              <a:gd name="connsiteX111" fmla="*/ 192183 w 12192000"/>
              <a:gd name="connsiteY111" fmla="*/ 3460075 h 3482342"/>
              <a:gd name="connsiteX112" fmla="*/ 46713 w 12192000"/>
              <a:gd name="connsiteY112" fmla="*/ 3462986 h 3482342"/>
              <a:gd name="connsiteX113" fmla="*/ 2765 w 12192000"/>
              <a:gd name="connsiteY113" fmla="*/ 3480770 h 3482342"/>
              <a:gd name="connsiteX114" fmla="*/ 0 w 12192000"/>
              <a:gd name="connsiteY114" fmla="*/ 3482342 h 3482342"/>
              <a:gd name="connsiteX115" fmla="*/ 0 w 12192000"/>
              <a:gd name="connsiteY11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058690 w 12192000"/>
              <a:gd name="connsiteY34" fmla="*/ 1474888 h 3482342"/>
              <a:gd name="connsiteX35" fmla="*/ 10004424 w 12192000"/>
              <a:gd name="connsiteY35" fmla="*/ 1489801 h 3482342"/>
              <a:gd name="connsiteX36" fmla="*/ 9999951 w 12192000"/>
              <a:gd name="connsiteY36" fmla="*/ 1499127 h 3482342"/>
              <a:gd name="connsiteX37" fmla="*/ 9845462 w 12192000"/>
              <a:gd name="connsiteY37" fmla="*/ 1548192 h 3482342"/>
              <a:gd name="connsiteX38" fmla="*/ 9736156 w 12192000"/>
              <a:gd name="connsiteY38" fmla="*/ 1581928 h 3482342"/>
              <a:gd name="connsiteX39" fmla="*/ 9693355 w 12192000"/>
              <a:gd name="connsiteY39" fmla="*/ 1602632 h 3482342"/>
              <a:gd name="connsiteX40" fmla="*/ 9664242 w 12192000"/>
              <a:gd name="connsiteY40" fmla="*/ 1622075 h 3482342"/>
              <a:gd name="connsiteX41" fmla="*/ 9579195 w 12192000"/>
              <a:gd name="connsiteY41" fmla="*/ 1648017 h 3482342"/>
              <a:gd name="connsiteX42" fmla="*/ 9433652 w 12192000"/>
              <a:gd name="connsiteY42" fmla="*/ 1681174 h 3482342"/>
              <a:gd name="connsiteX43" fmla="*/ 9403775 w 12192000"/>
              <a:gd name="connsiteY43" fmla="*/ 1690403 h 3482342"/>
              <a:gd name="connsiteX44" fmla="*/ 9382503 w 12192000"/>
              <a:gd name="connsiteY44" fmla="*/ 1706957 h 3482342"/>
              <a:gd name="connsiteX45" fmla="*/ 9381410 w 12192000"/>
              <a:gd name="connsiteY45" fmla="*/ 1718312 h 3482342"/>
              <a:gd name="connsiteX46" fmla="*/ 9365685 w 12192000"/>
              <a:gd name="connsiteY46" fmla="*/ 1724772 h 3482342"/>
              <a:gd name="connsiteX47" fmla="*/ 9278020 w 12192000"/>
              <a:gd name="connsiteY47" fmla="*/ 1741161 h 3482342"/>
              <a:gd name="connsiteX48" fmla="*/ 9217145 w 12192000"/>
              <a:gd name="connsiteY48" fmla="*/ 1771195 h 3482342"/>
              <a:gd name="connsiteX49" fmla="*/ 8955875 w 12192000"/>
              <a:gd name="connsiteY49" fmla="*/ 1796806 h 3482342"/>
              <a:gd name="connsiteX50" fmla="*/ 8648415 w 12192000"/>
              <a:gd name="connsiteY50" fmla="*/ 1878623 h 3482342"/>
              <a:gd name="connsiteX51" fmla="*/ 8495949 w 12192000"/>
              <a:gd name="connsiteY51" fmla="*/ 1902425 h 3482342"/>
              <a:gd name="connsiteX52" fmla="*/ 8236214 w 12192000"/>
              <a:gd name="connsiteY52" fmla="*/ 1909725 h 3482342"/>
              <a:gd name="connsiteX53" fmla="*/ 8132104 w 12192000"/>
              <a:gd name="connsiteY53" fmla="*/ 1895727 h 3482342"/>
              <a:gd name="connsiteX54" fmla="*/ 7918078 w 12192000"/>
              <a:gd name="connsiteY54" fmla="*/ 1862668 h 3482342"/>
              <a:gd name="connsiteX55" fmla="*/ 7817899 w 12192000"/>
              <a:gd name="connsiteY55" fmla="*/ 1862176 h 3482342"/>
              <a:gd name="connsiteX56" fmla="*/ 7768994 w 12192000"/>
              <a:gd name="connsiteY56" fmla="*/ 1855721 h 3482342"/>
              <a:gd name="connsiteX57" fmla="*/ 7618027 w 12192000"/>
              <a:gd name="connsiteY57" fmla="*/ 1830959 h 3482342"/>
              <a:gd name="connsiteX58" fmla="*/ 7449425 w 12192000"/>
              <a:gd name="connsiteY58" fmla="*/ 1810910 h 3482342"/>
              <a:gd name="connsiteX59" fmla="*/ 7342915 w 12192000"/>
              <a:gd name="connsiteY59" fmla="*/ 1819827 h 3482342"/>
              <a:gd name="connsiteX60" fmla="*/ 7255191 w 12192000"/>
              <a:gd name="connsiteY60" fmla="*/ 1834354 h 3482342"/>
              <a:gd name="connsiteX61" fmla="*/ 7131205 w 12192000"/>
              <a:gd name="connsiteY61" fmla="*/ 1845557 h 3482342"/>
              <a:gd name="connsiteX62" fmla="*/ 6941837 w 12192000"/>
              <a:gd name="connsiteY62" fmla="*/ 1840640 h 3482342"/>
              <a:gd name="connsiteX63" fmla="*/ 6837145 w 12192000"/>
              <a:gd name="connsiteY63" fmla="*/ 1870724 h 3482342"/>
              <a:gd name="connsiteX64" fmla="*/ 6753991 w 12192000"/>
              <a:gd name="connsiteY64" fmla="*/ 1860969 h 3482342"/>
              <a:gd name="connsiteX65" fmla="*/ 6727754 w 12192000"/>
              <a:gd name="connsiteY65" fmla="*/ 1882372 h 3482342"/>
              <a:gd name="connsiteX66" fmla="*/ 6723371 w 12192000"/>
              <a:gd name="connsiteY66" fmla="*/ 1886494 h 3482342"/>
              <a:gd name="connsiteX67" fmla="*/ 6702779 w 12192000"/>
              <a:gd name="connsiteY67" fmla="*/ 1893601 h 3482342"/>
              <a:gd name="connsiteX68" fmla="*/ 6686657 w 12192000"/>
              <a:gd name="connsiteY68" fmla="*/ 1907344 h 3482342"/>
              <a:gd name="connsiteX69" fmla="*/ 6651330 w 12192000"/>
              <a:gd name="connsiteY69" fmla="*/ 1922921 h 3482342"/>
              <a:gd name="connsiteX70" fmla="*/ 6622958 w 12192000"/>
              <a:gd name="connsiteY70" fmla="*/ 1936255 h 3482342"/>
              <a:gd name="connsiteX71" fmla="*/ 6522602 w 12192000"/>
              <a:gd name="connsiteY71" fmla="*/ 1954133 h 3482342"/>
              <a:gd name="connsiteX72" fmla="*/ 6444344 w 12192000"/>
              <a:gd name="connsiteY72" fmla="*/ 1969663 h 3482342"/>
              <a:gd name="connsiteX73" fmla="*/ 6409626 w 12192000"/>
              <a:gd name="connsiteY73" fmla="*/ 1978846 h 3482342"/>
              <a:gd name="connsiteX74" fmla="*/ 6333446 w 12192000"/>
              <a:gd name="connsiteY74" fmla="*/ 1997163 h 3482342"/>
              <a:gd name="connsiteX75" fmla="*/ 6294933 w 12192000"/>
              <a:gd name="connsiteY75" fmla="*/ 2019412 h 3482342"/>
              <a:gd name="connsiteX76" fmla="*/ 6238719 w 12192000"/>
              <a:gd name="connsiteY76" fmla="*/ 2042547 h 3482342"/>
              <a:gd name="connsiteX77" fmla="*/ 6187205 w 12192000"/>
              <a:gd name="connsiteY77" fmla="*/ 2060048 h 3482342"/>
              <a:gd name="connsiteX78" fmla="*/ 6138780 w 12192000"/>
              <a:gd name="connsiteY78" fmla="*/ 2081918 h 3482342"/>
              <a:gd name="connsiteX79" fmla="*/ 6120125 w 12192000"/>
              <a:gd name="connsiteY79" fmla="*/ 2109475 h 3482342"/>
              <a:gd name="connsiteX80" fmla="*/ 6056576 w 12192000"/>
              <a:gd name="connsiteY80" fmla="*/ 2120066 h 3482342"/>
              <a:gd name="connsiteX81" fmla="*/ 5993794 w 12192000"/>
              <a:gd name="connsiteY81" fmla="*/ 2122569 h 3482342"/>
              <a:gd name="connsiteX82" fmla="*/ 5943601 w 12192000"/>
              <a:gd name="connsiteY82" fmla="*/ 2137719 h 3482342"/>
              <a:gd name="connsiteX83" fmla="*/ 5898141 w 12192000"/>
              <a:gd name="connsiteY83" fmla="*/ 2144806 h 3482342"/>
              <a:gd name="connsiteX84" fmla="*/ 5855337 w 12192000"/>
              <a:gd name="connsiteY84" fmla="*/ 2137719 h 3482342"/>
              <a:gd name="connsiteX85" fmla="*/ 5817682 w 12192000"/>
              <a:gd name="connsiteY85" fmla="*/ 2157358 h 3482342"/>
              <a:gd name="connsiteX86" fmla="*/ 5735300 w 12192000"/>
              <a:gd name="connsiteY86" fmla="*/ 2158902 h 3482342"/>
              <a:gd name="connsiteX87" fmla="*/ 5591469 w 12192000"/>
              <a:gd name="connsiteY87" fmla="*/ 2178389 h 3482342"/>
              <a:gd name="connsiteX88" fmla="*/ 5505818 w 12192000"/>
              <a:gd name="connsiteY88" fmla="*/ 2194207 h 3482342"/>
              <a:gd name="connsiteX89" fmla="*/ 5452860 w 12192000"/>
              <a:gd name="connsiteY89" fmla="*/ 2180085 h 3482342"/>
              <a:gd name="connsiteX90" fmla="*/ 5414282 w 12192000"/>
              <a:gd name="connsiteY90" fmla="*/ 2183070 h 3482342"/>
              <a:gd name="connsiteX91" fmla="*/ 5368369 w 12192000"/>
              <a:gd name="connsiteY91" fmla="*/ 2204272 h 3482342"/>
              <a:gd name="connsiteX92" fmla="*/ 5336354 w 12192000"/>
              <a:gd name="connsiteY92" fmla="*/ 2218920 h 3482342"/>
              <a:gd name="connsiteX93" fmla="*/ 5291263 w 12192000"/>
              <a:gd name="connsiteY93" fmla="*/ 2239182 h 3482342"/>
              <a:gd name="connsiteX94" fmla="*/ 5255152 w 12192000"/>
              <a:gd name="connsiteY94" fmla="*/ 2247164 h 3482342"/>
              <a:gd name="connsiteX95" fmla="*/ 5233796 w 12192000"/>
              <a:gd name="connsiteY95" fmla="*/ 2268260 h 3482342"/>
              <a:gd name="connsiteX96" fmla="*/ 5212786 w 12192000"/>
              <a:gd name="connsiteY96" fmla="*/ 2296592 h 3482342"/>
              <a:gd name="connsiteX97" fmla="*/ 5173523 w 12192000"/>
              <a:gd name="connsiteY97" fmla="*/ 2309057 h 3482342"/>
              <a:gd name="connsiteX98" fmla="*/ 5123830 w 12192000"/>
              <a:gd name="connsiteY98" fmla="*/ 2307070 h 3482342"/>
              <a:gd name="connsiteX99" fmla="*/ 5065426 w 12192000"/>
              <a:gd name="connsiteY99" fmla="*/ 2324076 h 3482342"/>
              <a:gd name="connsiteX100" fmla="*/ 4975908 w 12192000"/>
              <a:gd name="connsiteY100" fmla="*/ 2364128 h 3482342"/>
              <a:gd name="connsiteX101" fmla="*/ 4913723 w 12192000"/>
              <a:gd name="connsiteY101" fmla="*/ 2385265 h 3482342"/>
              <a:gd name="connsiteX102" fmla="*/ 4746485 w 12192000"/>
              <a:gd name="connsiteY102" fmla="*/ 2451769 h 3482342"/>
              <a:gd name="connsiteX103" fmla="*/ 4681588 w 12192000"/>
              <a:gd name="connsiteY103" fmla="*/ 2467494 h 3482342"/>
              <a:gd name="connsiteX104" fmla="*/ 1783655 w 12192000"/>
              <a:gd name="connsiteY104" fmla="*/ 3163860 h 3482342"/>
              <a:gd name="connsiteX105" fmla="*/ 1325955 w 12192000"/>
              <a:gd name="connsiteY105" fmla="*/ 3176692 h 3482342"/>
              <a:gd name="connsiteX106" fmla="*/ 1190384 w 12192000"/>
              <a:gd name="connsiteY106" fmla="*/ 3203504 h 3482342"/>
              <a:gd name="connsiteX107" fmla="*/ 1094537 w 12192000"/>
              <a:gd name="connsiteY107" fmla="*/ 3229469 h 3482342"/>
              <a:gd name="connsiteX108" fmla="*/ 779276 w 12192000"/>
              <a:gd name="connsiteY108" fmla="*/ 3327290 h 3482342"/>
              <a:gd name="connsiteX109" fmla="*/ 600378 w 12192000"/>
              <a:gd name="connsiteY109" fmla="*/ 3335250 h 3482342"/>
              <a:gd name="connsiteX110" fmla="*/ 493457 w 12192000"/>
              <a:gd name="connsiteY110" fmla="*/ 3365044 h 3482342"/>
              <a:gd name="connsiteX111" fmla="*/ 349402 w 12192000"/>
              <a:gd name="connsiteY111" fmla="*/ 3380897 h 3482342"/>
              <a:gd name="connsiteX112" fmla="*/ 192183 w 12192000"/>
              <a:gd name="connsiteY112" fmla="*/ 3460075 h 3482342"/>
              <a:gd name="connsiteX113" fmla="*/ 46713 w 12192000"/>
              <a:gd name="connsiteY113" fmla="*/ 3462986 h 3482342"/>
              <a:gd name="connsiteX114" fmla="*/ 2765 w 12192000"/>
              <a:gd name="connsiteY114" fmla="*/ 3480770 h 3482342"/>
              <a:gd name="connsiteX115" fmla="*/ 0 w 12192000"/>
              <a:gd name="connsiteY115" fmla="*/ 3482342 h 3482342"/>
              <a:gd name="connsiteX116" fmla="*/ 0 w 12192000"/>
              <a:gd name="connsiteY11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495949 w 12192000"/>
              <a:gd name="connsiteY52" fmla="*/ 1902425 h 3482342"/>
              <a:gd name="connsiteX53" fmla="*/ 8236214 w 12192000"/>
              <a:gd name="connsiteY53" fmla="*/ 1909725 h 3482342"/>
              <a:gd name="connsiteX54" fmla="*/ 8132104 w 12192000"/>
              <a:gd name="connsiteY54" fmla="*/ 1895727 h 3482342"/>
              <a:gd name="connsiteX55" fmla="*/ 7918078 w 12192000"/>
              <a:gd name="connsiteY55" fmla="*/ 1862668 h 3482342"/>
              <a:gd name="connsiteX56" fmla="*/ 7817899 w 12192000"/>
              <a:gd name="connsiteY56" fmla="*/ 1862176 h 3482342"/>
              <a:gd name="connsiteX57" fmla="*/ 7768994 w 12192000"/>
              <a:gd name="connsiteY57" fmla="*/ 1855721 h 3482342"/>
              <a:gd name="connsiteX58" fmla="*/ 7618027 w 12192000"/>
              <a:gd name="connsiteY58" fmla="*/ 1830959 h 3482342"/>
              <a:gd name="connsiteX59" fmla="*/ 7449425 w 12192000"/>
              <a:gd name="connsiteY59" fmla="*/ 1810910 h 3482342"/>
              <a:gd name="connsiteX60" fmla="*/ 7342915 w 12192000"/>
              <a:gd name="connsiteY60" fmla="*/ 1819827 h 3482342"/>
              <a:gd name="connsiteX61" fmla="*/ 7255191 w 12192000"/>
              <a:gd name="connsiteY61" fmla="*/ 1834354 h 3482342"/>
              <a:gd name="connsiteX62" fmla="*/ 7131205 w 12192000"/>
              <a:gd name="connsiteY62" fmla="*/ 1845557 h 3482342"/>
              <a:gd name="connsiteX63" fmla="*/ 6941837 w 12192000"/>
              <a:gd name="connsiteY63" fmla="*/ 1840640 h 3482342"/>
              <a:gd name="connsiteX64" fmla="*/ 6837145 w 12192000"/>
              <a:gd name="connsiteY64" fmla="*/ 1870724 h 3482342"/>
              <a:gd name="connsiteX65" fmla="*/ 6753991 w 12192000"/>
              <a:gd name="connsiteY65" fmla="*/ 1860969 h 3482342"/>
              <a:gd name="connsiteX66" fmla="*/ 6727754 w 12192000"/>
              <a:gd name="connsiteY66" fmla="*/ 1882372 h 3482342"/>
              <a:gd name="connsiteX67" fmla="*/ 6723371 w 12192000"/>
              <a:gd name="connsiteY67" fmla="*/ 1886494 h 3482342"/>
              <a:gd name="connsiteX68" fmla="*/ 6702779 w 12192000"/>
              <a:gd name="connsiteY68" fmla="*/ 1893601 h 3482342"/>
              <a:gd name="connsiteX69" fmla="*/ 6686657 w 12192000"/>
              <a:gd name="connsiteY69" fmla="*/ 1907344 h 3482342"/>
              <a:gd name="connsiteX70" fmla="*/ 6651330 w 12192000"/>
              <a:gd name="connsiteY70" fmla="*/ 1922921 h 3482342"/>
              <a:gd name="connsiteX71" fmla="*/ 6622958 w 12192000"/>
              <a:gd name="connsiteY71" fmla="*/ 1936255 h 3482342"/>
              <a:gd name="connsiteX72" fmla="*/ 6522602 w 12192000"/>
              <a:gd name="connsiteY72" fmla="*/ 1954133 h 3482342"/>
              <a:gd name="connsiteX73" fmla="*/ 6444344 w 12192000"/>
              <a:gd name="connsiteY73" fmla="*/ 1969663 h 3482342"/>
              <a:gd name="connsiteX74" fmla="*/ 6409626 w 12192000"/>
              <a:gd name="connsiteY74" fmla="*/ 1978846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87205 w 12192000"/>
              <a:gd name="connsiteY78" fmla="*/ 2060048 h 3482342"/>
              <a:gd name="connsiteX79" fmla="*/ 6138780 w 12192000"/>
              <a:gd name="connsiteY79" fmla="*/ 2081918 h 3482342"/>
              <a:gd name="connsiteX80" fmla="*/ 6120125 w 12192000"/>
              <a:gd name="connsiteY80" fmla="*/ 2109475 h 3482342"/>
              <a:gd name="connsiteX81" fmla="*/ 6056576 w 12192000"/>
              <a:gd name="connsiteY81" fmla="*/ 2120066 h 3482342"/>
              <a:gd name="connsiteX82" fmla="*/ 5993794 w 12192000"/>
              <a:gd name="connsiteY82" fmla="*/ 2122569 h 3482342"/>
              <a:gd name="connsiteX83" fmla="*/ 5943601 w 12192000"/>
              <a:gd name="connsiteY83" fmla="*/ 2137719 h 3482342"/>
              <a:gd name="connsiteX84" fmla="*/ 5898141 w 12192000"/>
              <a:gd name="connsiteY84" fmla="*/ 2144806 h 3482342"/>
              <a:gd name="connsiteX85" fmla="*/ 5855337 w 12192000"/>
              <a:gd name="connsiteY85" fmla="*/ 2137719 h 3482342"/>
              <a:gd name="connsiteX86" fmla="*/ 5817682 w 12192000"/>
              <a:gd name="connsiteY86" fmla="*/ 2157358 h 3482342"/>
              <a:gd name="connsiteX87" fmla="*/ 5735300 w 12192000"/>
              <a:gd name="connsiteY87" fmla="*/ 2158902 h 3482342"/>
              <a:gd name="connsiteX88" fmla="*/ 5591469 w 12192000"/>
              <a:gd name="connsiteY88" fmla="*/ 2178389 h 3482342"/>
              <a:gd name="connsiteX89" fmla="*/ 5505818 w 12192000"/>
              <a:gd name="connsiteY89" fmla="*/ 2194207 h 3482342"/>
              <a:gd name="connsiteX90" fmla="*/ 5452860 w 12192000"/>
              <a:gd name="connsiteY90" fmla="*/ 2180085 h 3482342"/>
              <a:gd name="connsiteX91" fmla="*/ 5414282 w 12192000"/>
              <a:gd name="connsiteY91" fmla="*/ 2183070 h 3482342"/>
              <a:gd name="connsiteX92" fmla="*/ 5368369 w 12192000"/>
              <a:gd name="connsiteY92" fmla="*/ 2204272 h 3482342"/>
              <a:gd name="connsiteX93" fmla="*/ 5336354 w 12192000"/>
              <a:gd name="connsiteY93" fmla="*/ 2218920 h 3482342"/>
              <a:gd name="connsiteX94" fmla="*/ 5291263 w 12192000"/>
              <a:gd name="connsiteY94" fmla="*/ 2239182 h 3482342"/>
              <a:gd name="connsiteX95" fmla="*/ 5255152 w 12192000"/>
              <a:gd name="connsiteY95" fmla="*/ 2247164 h 3482342"/>
              <a:gd name="connsiteX96" fmla="*/ 5233796 w 12192000"/>
              <a:gd name="connsiteY96" fmla="*/ 2268260 h 3482342"/>
              <a:gd name="connsiteX97" fmla="*/ 5212786 w 12192000"/>
              <a:gd name="connsiteY97" fmla="*/ 2296592 h 3482342"/>
              <a:gd name="connsiteX98" fmla="*/ 5173523 w 12192000"/>
              <a:gd name="connsiteY98" fmla="*/ 2309057 h 3482342"/>
              <a:gd name="connsiteX99" fmla="*/ 5123830 w 12192000"/>
              <a:gd name="connsiteY99" fmla="*/ 2307070 h 3482342"/>
              <a:gd name="connsiteX100" fmla="*/ 5065426 w 12192000"/>
              <a:gd name="connsiteY100" fmla="*/ 2324076 h 3482342"/>
              <a:gd name="connsiteX101" fmla="*/ 4975908 w 12192000"/>
              <a:gd name="connsiteY101" fmla="*/ 2364128 h 3482342"/>
              <a:gd name="connsiteX102" fmla="*/ 4913723 w 12192000"/>
              <a:gd name="connsiteY102" fmla="*/ 2385265 h 3482342"/>
              <a:gd name="connsiteX103" fmla="*/ 4746485 w 12192000"/>
              <a:gd name="connsiteY103" fmla="*/ 2451769 h 3482342"/>
              <a:gd name="connsiteX104" fmla="*/ 4681588 w 12192000"/>
              <a:gd name="connsiteY104" fmla="*/ 2467494 h 3482342"/>
              <a:gd name="connsiteX105" fmla="*/ 1783655 w 12192000"/>
              <a:gd name="connsiteY105" fmla="*/ 3163860 h 3482342"/>
              <a:gd name="connsiteX106" fmla="*/ 1325955 w 12192000"/>
              <a:gd name="connsiteY106" fmla="*/ 3176692 h 3482342"/>
              <a:gd name="connsiteX107" fmla="*/ 1190384 w 12192000"/>
              <a:gd name="connsiteY107" fmla="*/ 3203504 h 3482342"/>
              <a:gd name="connsiteX108" fmla="*/ 1094537 w 12192000"/>
              <a:gd name="connsiteY108" fmla="*/ 3229469 h 3482342"/>
              <a:gd name="connsiteX109" fmla="*/ 779276 w 12192000"/>
              <a:gd name="connsiteY109" fmla="*/ 3327290 h 3482342"/>
              <a:gd name="connsiteX110" fmla="*/ 600378 w 12192000"/>
              <a:gd name="connsiteY110" fmla="*/ 3335250 h 3482342"/>
              <a:gd name="connsiteX111" fmla="*/ 493457 w 12192000"/>
              <a:gd name="connsiteY111" fmla="*/ 3365044 h 3482342"/>
              <a:gd name="connsiteX112" fmla="*/ 349402 w 12192000"/>
              <a:gd name="connsiteY112" fmla="*/ 3380897 h 3482342"/>
              <a:gd name="connsiteX113" fmla="*/ 192183 w 12192000"/>
              <a:gd name="connsiteY113" fmla="*/ 3460075 h 3482342"/>
              <a:gd name="connsiteX114" fmla="*/ 46713 w 12192000"/>
              <a:gd name="connsiteY114" fmla="*/ 3462986 h 3482342"/>
              <a:gd name="connsiteX115" fmla="*/ 2765 w 12192000"/>
              <a:gd name="connsiteY115" fmla="*/ 3480770 h 3482342"/>
              <a:gd name="connsiteX116" fmla="*/ 0 w 12192000"/>
              <a:gd name="connsiteY116" fmla="*/ 3482342 h 3482342"/>
              <a:gd name="connsiteX117" fmla="*/ 0 w 12192000"/>
              <a:gd name="connsiteY11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058690 w 12192000"/>
              <a:gd name="connsiteY35" fmla="*/ 1474888 h 3482342"/>
              <a:gd name="connsiteX36" fmla="*/ 10004424 w 12192000"/>
              <a:gd name="connsiteY36" fmla="*/ 1489801 h 3482342"/>
              <a:gd name="connsiteX37" fmla="*/ 9999951 w 12192000"/>
              <a:gd name="connsiteY37" fmla="*/ 1499127 h 3482342"/>
              <a:gd name="connsiteX38" fmla="*/ 9845462 w 12192000"/>
              <a:gd name="connsiteY38" fmla="*/ 1548192 h 3482342"/>
              <a:gd name="connsiteX39" fmla="*/ 9736156 w 12192000"/>
              <a:gd name="connsiteY39" fmla="*/ 1581928 h 3482342"/>
              <a:gd name="connsiteX40" fmla="*/ 9693355 w 12192000"/>
              <a:gd name="connsiteY40" fmla="*/ 1602632 h 3482342"/>
              <a:gd name="connsiteX41" fmla="*/ 9664242 w 12192000"/>
              <a:gd name="connsiteY41" fmla="*/ 1622075 h 3482342"/>
              <a:gd name="connsiteX42" fmla="*/ 9579195 w 12192000"/>
              <a:gd name="connsiteY42" fmla="*/ 1648017 h 3482342"/>
              <a:gd name="connsiteX43" fmla="*/ 9433652 w 12192000"/>
              <a:gd name="connsiteY43" fmla="*/ 1681174 h 3482342"/>
              <a:gd name="connsiteX44" fmla="*/ 9403775 w 12192000"/>
              <a:gd name="connsiteY44" fmla="*/ 1690403 h 3482342"/>
              <a:gd name="connsiteX45" fmla="*/ 9382503 w 12192000"/>
              <a:gd name="connsiteY45" fmla="*/ 1706957 h 3482342"/>
              <a:gd name="connsiteX46" fmla="*/ 9381410 w 12192000"/>
              <a:gd name="connsiteY46" fmla="*/ 1718312 h 3482342"/>
              <a:gd name="connsiteX47" fmla="*/ 9365685 w 12192000"/>
              <a:gd name="connsiteY47" fmla="*/ 1724772 h 3482342"/>
              <a:gd name="connsiteX48" fmla="*/ 9278020 w 12192000"/>
              <a:gd name="connsiteY48" fmla="*/ 1741161 h 3482342"/>
              <a:gd name="connsiteX49" fmla="*/ 9217145 w 12192000"/>
              <a:gd name="connsiteY49" fmla="*/ 1771195 h 3482342"/>
              <a:gd name="connsiteX50" fmla="*/ 8955875 w 12192000"/>
              <a:gd name="connsiteY50" fmla="*/ 1796806 h 3482342"/>
              <a:gd name="connsiteX51" fmla="*/ 8648415 w 12192000"/>
              <a:gd name="connsiteY51" fmla="*/ 1878623 h 3482342"/>
              <a:gd name="connsiteX52" fmla="*/ 8495949 w 12192000"/>
              <a:gd name="connsiteY52" fmla="*/ 1902425 h 3482342"/>
              <a:gd name="connsiteX53" fmla="*/ 8236214 w 12192000"/>
              <a:gd name="connsiteY53" fmla="*/ 1909725 h 3482342"/>
              <a:gd name="connsiteX54" fmla="*/ 8132104 w 12192000"/>
              <a:gd name="connsiteY54" fmla="*/ 1895727 h 3482342"/>
              <a:gd name="connsiteX55" fmla="*/ 7918078 w 12192000"/>
              <a:gd name="connsiteY55" fmla="*/ 1862668 h 3482342"/>
              <a:gd name="connsiteX56" fmla="*/ 7817899 w 12192000"/>
              <a:gd name="connsiteY56" fmla="*/ 1862176 h 3482342"/>
              <a:gd name="connsiteX57" fmla="*/ 7768994 w 12192000"/>
              <a:gd name="connsiteY57" fmla="*/ 1855721 h 3482342"/>
              <a:gd name="connsiteX58" fmla="*/ 7618027 w 12192000"/>
              <a:gd name="connsiteY58" fmla="*/ 1830959 h 3482342"/>
              <a:gd name="connsiteX59" fmla="*/ 7449425 w 12192000"/>
              <a:gd name="connsiteY59" fmla="*/ 1810910 h 3482342"/>
              <a:gd name="connsiteX60" fmla="*/ 7342915 w 12192000"/>
              <a:gd name="connsiteY60" fmla="*/ 1819827 h 3482342"/>
              <a:gd name="connsiteX61" fmla="*/ 7255191 w 12192000"/>
              <a:gd name="connsiteY61" fmla="*/ 1834354 h 3482342"/>
              <a:gd name="connsiteX62" fmla="*/ 7131205 w 12192000"/>
              <a:gd name="connsiteY62" fmla="*/ 1845557 h 3482342"/>
              <a:gd name="connsiteX63" fmla="*/ 6941837 w 12192000"/>
              <a:gd name="connsiteY63" fmla="*/ 1840640 h 3482342"/>
              <a:gd name="connsiteX64" fmla="*/ 6837145 w 12192000"/>
              <a:gd name="connsiteY64" fmla="*/ 1870724 h 3482342"/>
              <a:gd name="connsiteX65" fmla="*/ 6753991 w 12192000"/>
              <a:gd name="connsiteY65" fmla="*/ 1860969 h 3482342"/>
              <a:gd name="connsiteX66" fmla="*/ 6727754 w 12192000"/>
              <a:gd name="connsiteY66" fmla="*/ 1882372 h 3482342"/>
              <a:gd name="connsiteX67" fmla="*/ 6723371 w 12192000"/>
              <a:gd name="connsiteY67" fmla="*/ 1886494 h 3482342"/>
              <a:gd name="connsiteX68" fmla="*/ 6702779 w 12192000"/>
              <a:gd name="connsiteY68" fmla="*/ 1893601 h 3482342"/>
              <a:gd name="connsiteX69" fmla="*/ 6686657 w 12192000"/>
              <a:gd name="connsiteY69" fmla="*/ 1907344 h 3482342"/>
              <a:gd name="connsiteX70" fmla="*/ 6651330 w 12192000"/>
              <a:gd name="connsiteY70" fmla="*/ 1922921 h 3482342"/>
              <a:gd name="connsiteX71" fmla="*/ 6622958 w 12192000"/>
              <a:gd name="connsiteY71" fmla="*/ 1936255 h 3482342"/>
              <a:gd name="connsiteX72" fmla="*/ 6522602 w 12192000"/>
              <a:gd name="connsiteY72" fmla="*/ 1954133 h 3482342"/>
              <a:gd name="connsiteX73" fmla="*/ 6444344 w 12192000"/>
              <a:gd name="connsiteY73" fmla="*/ 1969663 h 3482342"/>
              <a:gd name="connsiteX74" fmla="*/ 6409626 w 12192000"/>
              <a:gd name="connsiteY74" fmla="*/ 1978846 h 3482342"/>
              <a:gd name="connsiteX75" fmla="*/ 6333446 w 12192000"/>
              <a:gd name="connsiteY75" fmla="*/ 1997163 h 3482342"/>
              <a:gd name="connsiteX76" fmla="*/ 6294933 w 12192000"/>
              <a:gd name="connsiteY76" fmla="*/ 2019412 h 3482342"/>
              <a:gd name="connsiteX77" fmla="*/ 6238719 w 12192000"/>
              <a:gd name="connsiteY77" fmla="*/ 2042547 h 3482342"/>
              <a:gd name="connsiteX78" fmla="*/ 6187205 w 12192000"/>
              <a:gd name="connsiteY78" fmla="*/ 2060048 h 3482342"/>
              <a:gd name="connsiteX79" fmla="*/ 6138780 w 12192000"/>
              <a:gd name="connsiteY79" fmla="*/ 2081918 h 3482342"/>
              <a:gd name="connsiteX80" fmla="*/ 6120125 w 12192000"/>
              <a:gd name="connsiteY80" fmla="*/ 2109475 h 3482342"/>
              <a:gd name="connsiteX81" fmla="*/ 6056576 w 12192000"/>
              <a:gd name="connsiteY81" fmla="*/ 2120066 h 3482342"/>
              <a:gd name="connsiteX82" fmla="*/ 5993794 w 12192000"/>
              <a:gd name="connsiteY82" fmla="*/ 2122569 h 3482342"/>
              <a:gd name="connsiteX83" fmla="*/ 5943601 w 12192000"/>
              <a:gd name="connsiteY83" fmla="*/ 2137719 h 3482342"/>
              <a:gd name="connsiteX84" fmla="*/ 5898141 w 12192000"/>
              <a:gd name="connsiteY84" fmla="*/ 2144806 h 3482342"/>
              <a:gd name="connsiteX85" fmla="*/ 5855337 w 12192000"/>
              <a:gd name="connsiteY85" fmla="*/ 2137719 h 3482342"/>
              <a:gd name="connsiteX86" fmla="*/ 5817682 w 12192000"/>
              <a:gd name="connsiteY86" fmla="*/ 2157358 h 3482342"/>
              <a:gd name="connsiteX87" fmla="*/ 5735300 w 12192000"/>
              <a:gd name="connsiteY87" fmla="*/ 2158902 h 3482342"/>
              <a:gd name="connsiteX88" fmla="*/ 5591469 w 12192000"/>
              <a:gd name="connsiteY88" fmla="*/ 2178389 h 3482342"/>
              <a:gd name="connsiteX89" fmla="*/ 5505818 w 12192000"/>
              <a:gd name="connsiteY89" fmla="*/ 2194207 h 3482342"/>
              <a:gd name="connsiteX90" fmla="*/ 5452860 w 12192000"/>
              <a:gd name="connsiteY90" fmla="*/ 2180085 h 3482342"/>
              <a:gd name="connsiteX91" fmla="*/ 5414282 w 12192000"/>
              <a:gd name="connsiteY91" fmla="*/ 2183070 h 3482342"/>
              <a:gd name="connsiteX92" fmla="*/ 5368369 w 12192000"/>
              <a:gd name="connsiteY92" fmla="*/ 2204272 h 3482342"/>
              <a:gd name="connsiteX93" fmla="*/ 5336354 w 12192000"/>
              <a:gd name="connsiteY93" fmla="*/ 2218920 h 3482342"/>
              <a:gd name="connsiteX94" fmla="*/ 5291263 w 12192000"/>
              <a:gd name="connsiteY94" fmla="*/ 2239182 h 3482342"/>
              <a:gd name="connsiteX95" fmla="*/ 5255152 w 12192000"/>
              <a:gd name="connsiteY95" fmla="*/ 2247164 h 3482342"/>
              <a:gd name="connsiteX96" fmla="*/ 5233796 w 12192000"/>
              <a:gd name="connsiteY96" fmla="*/ 2268260 h 3482342"/>
              <a:gd name="connsiteX97" fmla="*/ 5212786 w 12192000"/>
              <a:gd name="connsiteY97" fmla="*/ 2296592 h 3482342"/>
              <a:gd name="connsiteX98" fmla="*/ 5173523 w 12192000"/>
              <a:gd name="connsiteY98" fmla="*/ 2309057 h 3482342"/>
              <a:gd name="connsiteX99" fmla="*/ 5123830 w 12192000"/>
              <a:gd name="connsiteY99" fmla="*/ 2307070 h 3482342"/>
              <a:gd name="connsiteX100" fmla="*/ 5065426 w 12192000"/>
              <a:gd name="connsiteY100" fmla="*/ 2324076 h 3482342"/>
              <a:gd name="connsiteX101" fmla="*/ 4975908 w 12192000"/>
              <a:gd name="connsiteY101" fmla="*/ 2364128 h 3482342"/>
              <a:gd name="connsiteX102" fmla="*/ 4913723 w 12192000"/>
              <a:gd name="connsiteY102" fmla="*/ 2385265 h 3482342"/>
              <a:gd name="connsiteX103" fmla="*/ 4746485 w 12192000"/>
              <a:gd name="connsiteY103" fmla="*/ 2451769 h 3482342"/>
              <a:gd name="connsiteX104" fmla="*/ 4681588 w 12192000"/>
              <a:gd name="connsiteY104" fmla="*/ 2467494 h 3482342"/>
              <a:gd name="connsiteX105" fmla="*/ 1783655 w 12192000"/>
              <a:gd name="connsiteY105" fmla="*/ 3163860 h 3482342"/>
              <a:gd name="connsiteX106" fmla="*/ 1325955 w 12192000"/>
              <a:gd name="connsiteY106" fmla="*/ 3176692 h 3482342"/>
              <a:gd name="connsiteX107" fmla="*/ 1190384 w 12192000"/>
              <a:gd name="connsiteY107" fmla="*/ 3203504 h 3482342"/>
              <a:gd name="connsiteX108" fmla="*/ 1094537 w 12192000"/>
              <a:gd name="connsiteY108" fmla="*/ 3229469 h 3482342"/>
              <a:gd name="connsiteX109" fmla="*/ 779276 w 12192000"/>
              <a:gd name="connsiteY109" fmla="*/ 3327290 h 3482342"/>
              <a:gd name="connsiteX110" fmla="*/ 600378 w 12192000"/>
              <a:gd name="connsiteY110" fmla="*/ 3335250 h 3482342"/>
              <a:gd name="connsiteX111" fmla="*/ 493457 w 12192000"/>
              <a:gd name="connsiteY111" fmla="*/ 3365044 h 3482342"/>
              <a:gd name="connsiteX112" fmla="*/ 349402 w 12192000"/>
              <a:gd name="connsiteY112" fmla="*/ 3380897 h 3482342"/>
              <a:gd name="connsiteX113" fmla="*/ 192183 w 12192000"/>
              <a:gd name="connsiteY113" fmla="*/ 3460075 h 3482342"/>
              <a:gd name="connsiteX114" fmla="*/ 46713 w 12192000"/>
              <a:gd name="connsiteY114" fmla="*/ 3462986 h 3482342"/>
              <a:gd name="connsiteX115" fmla="*/ 2765 w 12192000"/>
              <a:gd name="connsiteY115" fmla="*/ 3480770 h 3482342"/>
              <a:gd name="connsiteX116" fmla="*/ 0 w 12192000"/>
              <a:gd name="connsiteY116" fmla="*/ 3482342 h 3482342"/>
              <a:gd name="connsiteX117" fmla="*/ 0 w 12192000"/>
              <a:gd name="connsiteY11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120184 w 12192000"/>
              <a:gd name="connsiteY35" fmla="*/ 1466924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95949 w 12192000"/>
              <a:gd name="connsiteY53" fmla="*/ 1902425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41837 w 12192000"/>
              <a:gd name="connsiteY64" fmla="*/ 1840640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686657 w 12192000"/>
              <a:gd name="connsiteY70" fmla="*/ 1907344 h 3482342"/>
              <a:gd name="connsiteX71" fmla="*/ 6651330 w 12192000"/>
              <a:gd name="connsiteY71" fmla="*/ 1922921 h 3482342"/>
              <a:gd name="connsiteX72" fmla="*/ 6622958 w 12192000"/>
              <a:gd name="connsiteY72" fmla="*/ 1936255 h 3482342"/>
              <a:gd name="connsiteX73" fmla="*/ 6522602 w 12192000"/>
              <a:gd name="connsiteY73" fmla="*/ 1954133 h 3482342"/>
              <a:gd name="connsiteX74" fmla="*/ 6444344 w 12192000"/>
              <a:gd name="connsiteY74" fmla="*/ 1969663 h 3482342"/>
              <a:gd name="connsiteX75" fmla="*/ 6409626 w 12192000"/>
              <a:gd name="connsiteY75" fmla="*/ 1978846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87205 w 12192000"/>
              <a:gd name="connsiteY79" fmla="*/ 2060048 h 3482342"/>
              <a:gd name="connsiteX80" fmla="*/ 6138780 w 12192000"/>
              <a:gd name="connsiteY80" fmla="*/ 2081918 h 3482342"/>
              <a:gd name="connsiteX81" fmla="*/ 6120125 w 12192000"/>
              <a:gd name="connsiteY81" fmla="*/ 2109475 h 3482342"/>
              <a:gd name="connsiteX82" fmla="*/ 6056576 w 12192000"/>
              <a:gd name="connsiteY82" fmla="*/ 2120066 h 3482342"/>
              <a:gd name="connsiteX83" fmla="*/ 5993794 w 12192000"/>
              <a:gd name="connsiteY83" fmla="*/ 2122569 h 3482342"/>
              <a:gd name="connsiteX84" fmla="*/ 5943601 w 12192000"/>
              <a:gd name="connsiteY84" fmla="*/ 2137719 h 3482342"/>
              <a:gd name="connsiteX85" fmla="*/ 5898141 w 12192000"/>
              <a:gd name="connsiteY85" fmla="*/ 2144806 h 3482342"/>
              <a:gd name="connsiteX86" fmla="*/ 5855337 w 12192000"/>
              <a:gd name="connsiteY86" fmla="*/ 2137719 h 3482342"/>
              <a:gd name="connsiteX87" fmla="*/ 5817682 w 12192000"/>
              <a:gd name="connsiteY87" fmla="*/ 2157358 h 3482342"/>
              <a:gd name="connsiteX88" fmla="*/ 5735300 w 12192000"/>
              <a:gd name="connsiteY88" fmla="*/ 2158902 h 3482342"/>
              <a:gd name="connsiteX89" fmla="*/ 5591469 w 12192000"/>
              <a:gd name="connsiteY89" fmla="*/ 2178389 h 3482342"/>
              <a:gd name="connsiteX90" fmla="*/ 5505818 w 12192000"/>
              <a:gd name="connsiteY90" fmla="*/ 2194207 h 3482342"/>
              <a:gd name="connsiteX91" fmla="*/ 5452860 w 12192000"/>
              <a:gd name="connsiteY91" fmla="*/ 2180085 h 3482342"/>
              <a:gd name="connsiteX92" fmla="*/ 5414282 w 12192000"/>
              <a:gd name="connsiteY92" fmla="*/ 2183070 h 3482342"/>
              <a:gd name="connsiteX93" fmla="*/ 5368369 w 12192000"/>
              <a:gd name="connsiteY93" fmla="*/ 2204272 h 3482342"/>
              <a:gd name="connsiteX94" fmla="*/ 5336354 w 12192000"/>
              <a:gd name="connsiteY94" fmla="*/ 2218920 h 3482342"/>
              <a:gd name="connsiteX95" fmla="*/ 5291263 w 12192000"/>
              <a:gd name="connsiteY95" fmla="*/ 2239182 h 3482342"/>
              <a:gd name="connsiteX96" fmla="*/ 5255152 w 12192000"/>
              <a:gd name="connsiteY96" fmla="*/ 2247164 h 3482342"/>
              <a:gd name="connsiteX97" fmla="*/ 5233796 w 12192000"/>
              <a:gd name="connsiteY97" fmla="*/ 2268260 h 3482342"/>
              <a:gd name="connsiteX98" fmla="*/ 5212786 w 12192000"/>
              <a:gd name="connsiteY98" fmla="*/ 2296592 h 3482342"/>
              <a:gd name="connsiteX99" fmla="*/ 5173523 w 12192000"/>
              <a:gd name="connsiteY99" fmla="*/ 2309057 h 3482342"/>
              <a:gd name="connsiteX100" fmla="*/ 5123830 w 12192000"/>
              <a:gd name="connsiteY100" fmla="*/ 2307070 h 3482342"/>
              <a:gd name="connsiteX101" fmla="*/ 5065426 w 12192000"/>
              <a:gd name="connsiteY101" fmla="*/ 2324076 h 3482342"/>
              <a:gd name="connsiteX102" fmla="*/ 4975908 w 12192000"/>
              <a:gd name="connsiteY102" fmla="*/ 2364128 h 3482342"/>
              <a:gd name="connsiteX103" fmla="*/ 4913723 w 12192000"/>
              <a:gd name="connsiteY103" fmla="*/ 2385265 h 3482342"/>
              <a:gd name="connsiteX104" fmla="*/ 4746485 w 12192000"/>
              <a:gd name="connsiteY104" fmla="*/ 2451769 h 3482342"/>
              <a:gd name="connsiteX105" fmla="*/ 4681588 w 12192000"/>
              <a:gd name="connsiteY105" fmla="*/ 2467494 h 3482342"/>
              <a:gd name="connsiteX106" fmla="*/ 1783655 w 12192000"/>
              <a:gd name="connsiteY106" fmla="*/ 3163860 h 3482342"/>
              <a:gd name="connsiteX107" fmla="*/ 1325955 w 12192000"/>
              <a:gd name="connsiteY107" fmla="*/ 3176692 h 3482342"/>
              <a:gd name="connsiteX108" fmla="*/ 1190384 w 12192000"/>
              <a:gd name="connsiteY108" fmla="*/ 3203504 h 3482342"/>
              <a:gd name="connsiteX109" fmla="*/ 1094537 w 12192000"/>
              <a:gd name="connsiteY109" fmla="*/ 3229469 h 3482342"/>
              <a:gd name="connsiteX110" fmla="*/ 779276 w 12192000"/>
              <a:gd name="connsiteY110" fmla="*/ 3327290 h 3482342"/>
              <a:gd name="connsiteX111" fmla="*/ 600378 w 12192000"/>
              <a:gd name="connsiteY111" fmla="*/ 3335250 h 3482342"/>
              <a:gd name="connsiteX112" fmla="*/ 493457 w 12192000"/>
              <a:gd name="connsiteY112" fmla="*/ 3365044 h 3482342"/>
              <a:gd name="connsiteX113" fmla="*/ 349402 w 12192000"/>
              <a:gd name="connsiteY113" fmla="*/ 3380897 h 3482342"/>
              <a:gd name="connsiteX114" fmla="*/ 192183 w 12192000"/>
              <a:gd name="connsiteY114" fmla="*/ 3460075 h 3482342"/>
              <a:gd name="connsiteX115" fmla="*/ 46713 w 12192000"/>
              <a:gd name="connsiteY115" fmla="*/ 3462986 h 3482342"/>
              <a:gd name="connsiteX116" fmla="*/ 2765 w 12192000"/>
              <a:gd name="connsiteY116" fmla="*/ 3480770 h 3482342"/>
              <a:gd name="connsiteX117" fmla="*/ 0 w 12192000"/>
              <a:gd name="connsiteY117" fmla="*/ 3482342 h 3482342"/>
              <a:gd name="connsiteX118" fmla="*/ 0 w 12192000"/>
              <a:gd name="connsiteY11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26099 w 12192000"/>
              <a:gd name="connsiteY34" fmla="*/ 1463393 h 3482342"/>
              <a:gd name="connsiteX35" fmla="*/ 10120184 w 12192000"/>
              <a:gd name="connsiteY35" fmla="*/ 1466924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95949 w 12192000"/>
              <a:gd name="connsiteY53" fmla="*/ 1902425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41837 w 12192000"/>
              <a:gd name="connsiteY64" fmla="*/ 1840640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686657 w 12192000"/>
              <a:gd name="connsiteY70" fmla="*/ 1907344 h 3482342"/>
              <a:gd name="connsiteX71" fmla="*/ 6651330 w 12192000"/>
              <a:gd name="connsiteY71" fmla="*/ 1922921 h 3482342"/>
              <a:gd name="connsiteX72" fmla="*/ 6622958 w 12192000"/>
              <a:gd name="connsiteY72" fmla="*/ 1936255 h 3482342"/>
              <a:gd name="connsiteX73" fmla="*/ 6522602 w 12192000"/>
              <a:gd name="connsiteY73" fmla="*/ 1954133 h 3482342"/>
              <a:gd name="connsiteX74" fmla="*/ 6444344 w 12192000"/>
              <a:gd name="connsiteY74" fmla="*/ 1969663 h 3482342"/>
              <a:gd name="connsiteX75" fmla="*/ 6409626 w 12192000"/>
              <a:gd name="connsiteY75" fmla="*/ 1978846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87205 w 12192000"/>
              <a:gd name="connsiteY79" fmla="*/ 2060048 h 3482342"/>
              <a:gd name="connsiteX80" fmla="*/ 6138780 w 12192000"/>
              <a:gd name="connsiteY80" fmla="*/ 2081918 h 3482342"/>
              <a:gd name="connsiteX81" fmla="*/ 6120125 w 12192000"/>
              <a:gd name="connsiteY81" fmla="*/ 2109475 h 3482342"/>
              <a:gd name="connsiteX82" fmla="*/ 6056576 w 12192000"/>
              <a:gd name="connsiteY82" fmla="*/ 2120066 h 3482342"/>
              <a:gd name="connsiteX83" fmla="*/ 5993794 w 12192000"/>
              <a:gd name="connsiteY83" fmla="*/ 2122569 h 3482342"/>
              <a:gd name="connsiteX84" fmla="*/ 5943601 w 12192000"/>
              <a:gd name="connsiteY84" fmla="*/ 2137719 h 3482342"/>
              <a:gd name="connsiteX85" fmla="*/ 5898141 w 12192000"/>
              <a:gd name="connsiteY85" fmla="*/ 2144806 h 3482342"/>
              <a:gd name="connsiteX86" fmla="*/ 5855337 w 12192000"/>
              <a:gd name="connsiteY86" fmla="*/ 2137719 h 3482342"/>
              <a:gd name="connsiteX87" fmla="*/ 5817682 w 12192000"/>
              <a:gd name="connsiteY87" fmla="*/ 2157358 h 3482342"/>
              <a:gd name="connsiteX88" fmla="*/ 5735300 w 12192000"/>
              <a:gd name="connsiteY88" fmla="*/ 2158902 h 3482342"/>
              <a:gd name="connsiteX89" fmla="*/ 5591469 w 12192000"/>
              <a:gd name="connsiteY89" fmla="*/ 2178389 h 3482342"/>
              <a:gd name="connsiteX90" fmla="*/ 5505818 w 12192000"/>
              <a:gd name="connsiteY90" fmla="*/ 2194207 h 3482342"/>
              <a:gd name="connsiteX91" fmla="*/ 5452860 w 12192000"/>
              <a:gd name="connsiteY91" fmla="*/ 2180085 h 3482342"/>
              <a:gd name="connsiteX92" fmla="*/ 5414282 w 12192000"/>
              <a:gd name="connsiteY92" fmla="*/ 2183070 h 3482342"/>
              <a:gd name="connsiteX93" fmla="*/ 5368369 w 12192000"/>
              <a:gd name="connsiteY93" fmla="*/ 2204272 h 3482342"/>
              <a:gd name="connsiteX94" fmla="*/ 5336354 w 12192000"/>
              <a:gd name="connsiteY94" fmla="*/ 2218920 h 3482342"/>
              <a:gd name="connsiteX95" fmla="*/ 5291263 w 12192000"/>
              <a:gd name="connsiteY95" fmla="*/ 2239182 h 3482342"/>
              <a:gd name="connsiteX96" fmla="*/ 5255152 w 12192000"/>
              <a:gd name="connsiteY96" fmla="*/ 2247164 h 3482342"/>
              <a:gd name="connsiteX97" fmla="*/ 5233796 w 12192000"/>
              <a:gd name="connsiteY97" fmla="*/ 2268260 h 3482342"/>
              <a:gd name="connsiteX98" fmla="*/ 5212786 w 12192000"/>
              <a:gd name="connsiteY98" fmla="*/ 2296592 h 3482342"/>
              <a:gd name="connsiteX99" fmla="*/ 5173523 w 12192000"/>
              <a:gd name="connsiteY99" fmla="*/ 2309057 h 3482342"/>
              <a:gd name="connsiteX100" fmla="*/ 5123830 w 12192000"/>
              <a:gd name="connsiteY100" fmla="*/ 2307070 h 3482342"/>
              <a:gd name="connsiteX101" fmla="*/ 5065426 w 12192000"/>
              <a:gd name="connsiteY101" fmla="*/ 2324076 h 3482342"/>
              <a:gd name="connsiteX102" fmla="*/ 4975908 w 12192000"/>
              <a:gd name="connsiteY102" fmla="*/ 2364128 h 3482342"/>
              <a:gd name="connsiteX103" fmla="*/ 4913723 w 12192000"/>
              <a:gd name="connsiteY103" fmla="*/ 2385265 h 3482342"/>
              <a:gd name="connsiteX104" fmla="*/ 4746485 w 12192000"/>
              <a:gd name="connsiteY104" fmla="*/ 2451769 h 3482342"/>
              <a:gd name="connsiteX105" fmla="*/ 4681588 w 12192000"/>
              <a:gd name="connsiteY105" fmla="*/ 2467494 h 3482342"/>
              <a:gd name="connsiteX106" fmla="*/ 1783655 w 12192000"/>
              <a:gd name="connsiteY106" fmla="*/ 3163860 h 3482342"/>
              <a:gd name="connsiteX107" fmla="*/ 1325955 w 12192000"/>
              <a:gd name="connsiteY107" fmla="*/ 3176692 h 3482342"/>
              <a:gd name="connsiteX108" fmla="*/ 1190384 w 12192000"/>
              <a:gd name="connsiteY108" fmla="*/ 3203504 h 3482342"/>
              <a:gd name="connsiteX109" fmla="*/ 1094537 w 12192000"/>
              <a:gd name="connsiteY109" fmla="*/ 3229469 h 3482342"/>
              <a:gd name="connsiteX110" fmla="*/ 779276 w 12192000"/>
              <a:gd name="connsiteY110" fmla="*/ 3327290 h 3482342"/>
              <a:gd name="connsiteX111" fmla="*/ 600378 w 12192000"/>
              <a:gd name="connsiteY111" fmla="*/ 3335250 h 3482342"/>
              <a:gd name="connsiteX112" fmla="*/ 493457 w 12192000"/>
              <a:gd name="connsiteY112" fmla="*/ 3365044 h 3482342"/>
              <a:gd name="connsiteX113" fmla="*/ 349402 w 12192000"/>
              <a:gd name="connsiteY113" fmla="*/ 3380897 h 3482342"/>
              <a:gd name="connsiteX114" fmla="*/ 192183 w 12192000"/>
              <a:gd name="connsiteY114" fmla="*/ 3460075 h 3482342"/>
              <a:gd name="connsiteX115" fmla="*/ 46713 w 12192000"/>
              <a:gd name="connsiteY115" fmla="*/ 3462986 h 3482342"/>
              <a:gd name="connsiteX116" fmla="*/ 2765 w 12192000"/>
              <a:gd name="connsiteY116" fmla="*/ 3480770 h 3482342"/>
              <a:gd name="connsiteX117" fmla="*/ 0 w 12192000"/>
              <a:gd name="connsiteY117" fmla="*/ 3482342 h 3482342"/>
              <a:gd name="connsiteX118" fmla="*/ 0 w 12192000"/>
              <a:gd name="connsiteY11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20819 w 12192000"/>
              <a:gd name="connsiteY19" fmla="*/ 1126133 h 3482342"/>
              <a:gd name="connsiteX20" fmla="*/ 11028687 w 12192000"/>
              <a:gd name="connsiteY20" fmla="*/ 1199018 h 3482342"/>
              <a:gd name="connsiteX21" fmla="*/ 10960443 w 12192000"/>
              <a:gd name="connsiteY21" fmla="*/ 1244502 h 3482342"/>
              <a:gd name="connsiteX22" fmla="*/ 10850998 w 12192000"/>
              <a:gd name="connsiteY22" fmla="*/ 1269215 h 3482342"/>
              <a:gd name="connsiteX23" fmla="*/ 10815658 w 12192000"/>
              <a:gd name="connsiteY23" fmla="*/ 1287849 h 3482342"/>
              <a:gd name="connsiteX24" fmla="*/ 10679906 w 12192000"/>
              <a:gd name="connsiteY24" fmla="*/ 1324988 h 3482342"/>
              <a:gd name="connsiteX25" fmla="*/ 10636304 w 12192000"/>
              <a:gd name="connsiteY25" fmla="*/ 1317928 h 3482342"/>
              <a:gd name="connsiteX26" fmla="*/ 10603863 w 12192000"/>
              <a:gd name="connsiteY26" fmla="*/ 1346886 h 3482342"/>
              <a:gd name="connsiteX27" fmla="*/ 10573203 w 12192000"/>
              <a:gd name="connsiteY27" fmla="*/ 1351996 h 3482342"/>
              <a:gd name="connsiteX28" fmla="*/ 10513263 w 12192000"/>
              <a:gd name="connsiteY28" fmla="*/ 1350756 h 3482342"/>
              <a:gd name="connsiteX29" fmla="*/ 10464012 w 12192000"/>
              <a:gd name="connsiteY29" fmla="*/ 1391778 h 3482342"/>
              <a:gd name="connsiteX30" fmla="*/ 10405409 w 12192000"/>
              <a:gd name="connsiteY30" fmla="*/ 1422789 h 3482342"/>
              <a:gd name="connsiteX31" fmla="*/ 10370530 w 12192000"/>
              <a:gd name="connsiteY31" fmla="*/ 1441596 h 3482342"/>
              <a:gd name="connsiteX32" fmla="*/ 10314361 w 12192000"/>
              <a:gd name="connsiteY32" fmla="*/ 1466924 h 3482342"/>
              <a:gd name="connsiteX33" fmla="*/ 10264922 w 12192000"/>
              <a:gd name="connsiteY33" fmla="*/ 1472107 h 3482342"/>
              <a:gd name="connsiteX34" fmla="*/ 10201385 w 12192000"/>
              <a:gd name="connsiteY34" fmla="*/ 1477515 h 3482342"/>
              <a:gd name="connsiteX35" fmla="*/ 10120184 w 12192000"/>
              <a:gd name="connsiteY35" fmla="*/ 1466924 h 3482342"/>
              <a:gd name="connsiteX36" fmla="*/ 10058690 w 12192000"/>
              <a:gd name="connsiteY36" fmla="*/ 1474888 h 3482342"/>
              <a:gd name="connsiteX37" fmla="*/ 10004424 w 12192000"/>
              <a:gd name="connsiteY37" fmla="*/ 1489801 h 3482342"/>
              <a:gd name="connsiteX38" fmla="*/ 9999951 w 12192000"/>
              <a:gd name="connsiteY38" fmla="*/ 1499127 h 3482342"/>
              <a:gd name="connsiteX39" fmla="*/ 9845462 w 12192000"/>
              <a:gd name="connsiteY39" fmla="*/ 1548192 h 3482342"/>
              <a:gd name="connsiteX40" fmla="*/ 9736156 w 12192000"/>
              <a:gd name="connsiteY40" fmla="*/ 1581928 h 3482342"/>
              <a:gd name="connsiteX41" fmla="*/ 9693355 w 12192000"/>
              <a:gd name="connsiteY41" fmla="*/ 1602632 h 3482342"/>
              <a:gd name="connsiteX42" fmla="*/ 9664242 w 12192000"/>
              <a:gd name="connsiteY42" fmla="*/ 1622075 h 3482342"/>
              <a:gd name="connsiteX43" fmla="*/ 9579195 w 12192000"/>
              <a:gd name="connsiteY43" fmla="*/ 1648017 h 3482342"/>
              <a:gd name="connsiteX44" fmla="*/ 9433652 w 12192000"/>
              <a:gd name="connsiteY44" fmla="*/ 1681174 h 3482342"/>
              <a:gd name="connsiteX45" fmla="*/ 9403775 w 12192000"/>
              <a:gd name="connsiteY45" fmla="*/ 1690403 h 3482342"/>
              <a:gd name="connsiteX46" fmla="*/ 9382503 w 12192000"/>
              <a:gd name="connsiteY46" fmla="*/ 1706957 h 3482342"/>
              <a:gd name="connsiteX47" fmla="*/ 9381410 w 12192000"/>
              <a:gd name="connsiteY47" fmla="*/ 1718312 h 3482342"/>
              <a:gd name="connsiteX48" fmla="*/ 9365685 w 12192000"/>
              <a:gd name="connsiteY48" fmla="*/ 1724772 h 3482342"/>
              <a:gd name="connsiteX49" fmla="*/ 9278020 w 12192000"/>
              <a:gd name="connsiteY49" fmla="*/ 1741161 h 3482342"/>
              <a:gd name="connsiteX50" fmla="*/ 9217145 w 12192000"/>
              <a:gd name="connsiteY50" fmla="*/ 1771195 h 3482342"/>
              <a:gd name="connsiteX51" fmla="*/ 8955875 w 12192000"/>
              <a:gd name="connsiteY51" fmla="*/ 1796806 h 3482342"/>
              <a:gd name="connsiteX52" fmla="*/ 8648415 w 12192000"/>
              <a:gd name="connsiteY52" fmla="*/ 1878623 h 3482342"/>
              <a:gd name="connsiteX53" fmla="*/ 8495949 w 12192000"/>
              <a:gd name="connsiteY53" fmla="*/ 1902425 h 3482342"/>
              <a:gd name="connsiteX54" fmla="*/ 8236214 w 12192000"/>
              <a:gd name="connsiteY54" fmla="*/ 1909725 h 3482342"/>
              <a:gd name="connsiteX55" fmla="*/ 8132104 w 12192000"/>
              <a:gd name="connsiteY55" fmla="*/ 1895727 h 3482342"/>
              <a:gd name="connsiteX56" fmla="*/ 7918078 w 12192000"/>
              <a:gd name="connsiteY56" fmla="*/ 1862668 h 3482342"/>
              <a:gd name="connsiteX57" fmla="*/ 7817899 w 12192000"/>
              <a:gd name="connsiteY57" fmla="*/ 1862176 h 3482342"/>
              <a:gd name="connsiteX58" fmla="*/ 7768994 w 12192000"/>
              <a:gd name="connsiteY58" fmla="*/ 1855721 h 3482342"/>
              <a:gd name="connsiteX59" fmla="*/ 7618027 w 12192000"/>
              <a:gd name="connsiteY59" fmla="*/ 1830959 h 3482342"/>
              <a:gd name="connsiteX60" fmla="*/ 7449425 w 12192000"/>
              <a:gd name="connsiteY60" fmla="*/ 1810910 h 3482342"/>
              <a:gd name="connsiteX61" fmla="*/ 7342915 w 12192000"/>
              <a:gd name="connsiteY61" fmla="*/ 1819827 h 3482342"/>
              <a:gd name="connsiteX62" fmla="*/ 7255191 w 12192000"/>
              <a:gd name="connsiteY62" fmla="*/ 1834354 h 3482342"/>
              <a:gd name="connsiteX63" fmla="*/ 7131205 w 12192000"/>
              <a:gd name="connsiteY63" fmla="*/ 1845557 h 3482342"/>
              <a:gd name="connsiteX64" fmla="*/ 6941837 w 12192000"/>
              <a:gd name="connsiteY64" fmla="*/ 1840640 h 3482342"/>
              <a:gd name="connsiteX65" fmla="*/ 6837145 w 12192000"/>
              <a:gd name="connsiteY65" fmla="*/ 1870724 h 3482342"/>
              <a:gd name="connsiteX66" fmla="*/ 6753991 w 12192000"/>
              <a:gd name="connsiteY66" fmla="*/ 1860969 h 3482342"/>
              <a:gd name="connsiteX67" fmla="*/ 6727754 w 12192000"/>
              <a:gd name="connsiteY67" fmla="*/ 1882372 h 3482342"/>
              <a:gd name="connsiteX68" fmla="*/ 6723371 w 12192000"/>
              <a:gd name="connsiteY68" fmla="*/ 1886494 h 3482342"/>
              <a:gd name="connsiteX69" fmla="*/ 6702779 w 12192000"/>
              <a:gd name="connsiteY69" fmla="*/ 1893601 h 3482342"/>
              <a:gd name="connsiteX70" fmla="*/ 6686657 w 12192000"/>
              <a:gd name="connsiteY70" fmla="*/ 1907344 h 3482342"/>
              <a:gd name="connsiteX71" fmla="*/ 6651330 w 12192000"/>
              <a:gd name="connsiteY71" fmla="*/ 1922921 h 3482342"/>
              <a:gd name="connsiteX72" fmla="*/ 6622958 w 12192000"/>
              <a:gd name="connsiteY72" fmla="*/ 1936255 h 3482342"/>
              <a:gd name="connsiteX73" fmla="*/ 6522602 w 12192000"/>
              <a:gd name="connsiteY73" fmla="*/ 1954133 h 3482342"/>
              <a:gd name="connsiteX74" fmla="*/ 6444344 w 12192000"/>
              <a:gd name="connsiteY74" fmla="*/ 1969663 h 3482342"/>
              <a:gd name="connsiteX75" fmla="*/ 6409626 w 12192000"/>
              <a:gd name="connsiteY75" fmla="*/ 1978846 h 3482342"/>
              <a:gd name="connsiteX76" fmla="*/ 6333446 w 12192000"/>
              <a:gd name="connsiteY76" fmla="*/ 1997163 h 3482342"/>
              <a:gd name="connsiteX77" fmla="*/ 6294933 w 12192000"/>
              <a:gd name="connsiteY77" fmla="*/ 2019412 h 3482342"/>
              <a:gd name="connsiteX78" fmla="*/ 6238719 w 12192000"/>
              <a:gd name="connsiteY78" fmla="*/ 2042547 h 3482342"/>
              <a:gd name="connsiteX79" fmla="*/ 6187205 w 12192000"/>
              <a:gd name="connsiteY79" fmla="*/ 2060048 h 3482342"/>
              <a:gd name="connsiteX80" fmla="*/ 6138780 w 12192000"/>
              <a:gd name="connsiteY80" fmla="*/ 2081918 h 3482342"/>
              <a:gd name="connsiteX81" fmla="*/ 6120125 w 12192000"/>
              <a:gd name="connsiteY81" fmla="*/ 2109475 h 3482342"/>
              <a:gd name="connsiteX82" fmla="*/ 6056576 w 12192000"/>
              <a:gd name="connsiteY82" fmla="*/ 2120066 h 3482342"/>
              <a:gd name="connsiteX83" fmla="*/ 5993794 w 12192000"/>
              <a:gd name="connsiteY83" fmla="*/ 2122569 h 3482342"/>
              <a:gd name="connsiteX84" fmla="*/ 5943601 w 12192000"/>
              <a:gd name="connsiteY84" fmla="*/ 2137719 h 3482342"/>
              <a:gd name="connsiteX85" fmla="*/ 5898141 w 12192000"/>
              <a:gd name="connsiteY85" fmla="*/ 2144806 h 3482342"/>
              <a:gd name="connsiteX86" fmla="*/ 5855337 w 12192000"/>
              <a:gd name="connsiteY86" fmla="*/ 2137719 h 3482342"/>
              <a:gd name="connsiteX87" fmla="*/ 5817682 w 12192000"/>
              <a:gd name="connsiteY87" fmla="*/ 2157358 h 3482342"/>
              <a:gd name="connsiteX88" fmla="*/ 5735300 w 12192000"/>
              <a:gd name="connsiteY88" fmla="*/ 2158902 h 3482342"/>
              <a:gd name="connsiteX89" fmla="*/ 5591469 w 12192000"/>
              <a:gd name="connsiteY89" fmla="*/ 2178389 h 3482342"/>
              <a:gd name="connsiteX90" fmla="*/ 5505818 w 12192000"/>
              <a:gd name="connsiteY90" fmla="*/ 2194207 h 3482342"/>
              <a:gd name="connsiteX91" fmla="*/ 5452860 w 12192000"/>
              <a:gd name="connsiteY91" fmla="*/ 2180085 h 3482342"/>
              <a:gd name="connsiteX92" fmla="*/ 5414282 w 12192000"/>
              <a:gd name="connsiteY92" fmla="*/ 2183070 h 3482342"/>
              <a:gd name="connsiteX93" fmla="*/ 5368369 w 12192000"/>
              <a:gd name="connsiteY93" fmla="*/ 2204272 h 3482342"/>
              <a:gd name="connsiteX94" fmla="*/ 5336354 w 12192000"/>
              <a:gd name="connsiteY94" fmla="*/ 2218920 h 3482342"/>
              <a:gd name="connsiteX95" fmla="*/ 5291263 w 12192000"/>
              <a:gd name="connsiteY95" fmla="*/ 2239182 h 3482342"/>
              <a:gd name="connsiteX96" fmla="*/ 5255152 w 12192000"/>
              <a:gd name="connsiteY96" fmla="*/ 2247164 h 3482342"/>
              <a:gd name="connsiteX97" fmla="*/ 5233796 w 12192000"/>
              <a:gd name="connsiteY97" fmla="*/ 2268260 h 3482342"/>
              <a:gd name="connsiteX98" fmla="*/ 5212786 w 12192000"/>
              <a:gd name="connsiteY98" fmla="*/ 2296592 h 3482342"/>
              <a:gd name="connsiteX99" fmla="*/ 5173523 w 12192000"/>
              <a:gd name="connsiteY99" fmla="*/ 2309057 h 3482342"/>
              <a:gd name="connsiteX100" fmla="*/ 5123830 w 12192000"/>
              <a:gd name="connsiteY100" fmla="*/ 2307070 h 3482342"/>
              <a:gd name="connsiteX101" fmla="*/ 5065426 w 12192000"/>
              <a:gd name="connsiteY101" fmla="*/ 2324076 h 3482342"/>
              <a:gd name="connsiteX102" fmla="*/ 4975908 w 12192000"/>
              <a:gd name="connsiteY102" fmla="*/ 2364128 h 3482342"/>
              <a:gd name="connsiteX103" fmla="*/ 4913723 w 12192000"/>
              <a:gd name="connsiteY103" fmla="*/ 2385265 h 3482342"/>
              <a:gd name="connsiteX104" fmla="*/ 4746485 w 12192000"/>
              <a:gd name="connsiteY104" fmla="*/ 2451769 h 3482342"/>
              <a:gd name="connsiteX105" fmla="*/ 4681588 w 12192000"/>
              <a:gd name="connsiteY105" fmla="*/ 2467494 h 3482342"/>
              <a:gd name="connsiteX106" fmla="*/ 1783655 w 12192000"/>
              <a:gd name="connsiteY106" fmla="*/ 3163860 h 3482342"/>
              <a:gd name="connsiteX107" fmla="*/ 1325955 w 12192000"/>
              <a:gd name="connsiteY107" fmla="*/ 3176692 h 3482342"/>
              <a:gd name="connsiteX108" fmla="*/ 1190384 w 12192000"/>
              <a:gd name="connsiteY108" fmla="*/ 3203504 h 3482342"/>
              <a:gd name="connsiteX109" fmla="*/ 1094537 w 12192000"/>
              <a:gd name="connsiteY109" fmla="*/ 3229469 h 3482342"/>
              <a:gd name="connsiteX110" fmla="*/ 779276 w 12192000"/>
              <a:gd name="connsiteY110" fmla="*/ 3327290 h 3482342"/>
              <a:gd name="connsiteX111" fmla="*/ 600378 w 12192000"/>
              <a:gd name="connsiteY111" fmla="*/ 3335250 h 3482342"/>
              <a:gd name="connsiteX112" fmla="*/ 493457 w 12192000"/>
              <a:gd name="connsiteY112" fmla="*/ 3365044 h 3482342"/>
              <a:gd name="connsiteX113" fmla="*/ 349402 w 12192000"/>
              <a:gd name="connsiteY113" fmla="*/ 3380897 h 3482342"/>
              <a:gd name="connsiteX114" fmla="*/ 192183 w 12192000"/>
              <a:gd name="connsiteY114" fmla="*/ 3460075 h 3482342"/>
              <a:gd name="connsiteX115" fmla="*/ 46713 w 12192000"/>
              <a:gd name="connsiteY115" fmla="*/ 3462986 h 3482342"/>
              <a:gd name="connsiteX116" fmla="*/ 2765 w 12192000"/>
              <a:gd name="connsiteY116" fmla="*/ 3480770 h 3482342"/>
              <a:gd name="connsiteX117" fmla="*/ 0 w 12192000"/>
              <a:gd name="connsiteY117" fmla="*/ 3482342 h 3482342"/>
              <a:gd name="connsiteX118" fmla="*/ 0 w 12192000"/>
              <a:gd name="connsiteY11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3568 w 12192000"/>
              <a:gd name="connsiteY18" fmla="*/ 1039464 h 3482342"/>
              <a:gd name="connsiteX19" fmla="*/ 11175804 w 12192000"/>
              <a:gd name="connsiteY19" fmla="*/ 1067977 h 3482342"/>
              <a:gd name="connsiteX20" fmla="*/ 11120819 w 12192000"/>
              <a:gd name="connsiteY20" fmla="*/ 1126133 h 3482342"/>
              <a:gd name="connsiteX21" fmla="*/ 11028687 w 12192000"/>
              <a:gd name="connsiteY21" fmla="*/ 1199018 h 3482342"/>
              <a:gd name="connsiteX22" fmla="*/ 10960443 w 12192000"/>
              <a:gd name="connsiteY22" fmla="*/ 1244502 h 3482342"/>
              <a:gd name="connsiteX23" fmla="*/ 10850998 w 12192000"/>
              <a:gd name="connsiteY23" fmla="*/ 1269215 h 3482342"/>
              <a:gd name="connsiteX24" fmla="*/ 10815658 w 12192000"/>
              <a:gd name="connsiteY24" fmla="*/ 1287849 h 3482342"/>
              <a:gd name="connsiteX25" fmla="*/ 10679906 w 12192000"/>
              <a:gd name="connsiteY25" fmla="*/ 1324988 h 3482342"/>
              <a:gd name="connsiteX26" fmla="*/ 10636304 w 12192000"/>
              <a:gd name="connsiteY26" fmla="*/ 1317928 h 3482342"/>
              <a:gd name="connsiteX27" fmla="*/ 10603863 w 12192000"/>
              <a:gd name="connsiteY27" fmla="*/ 1346886 h 3482342"/>
              <a:gd name="connsiteX28" fmla="*/ 10573203 w 12192000"/>
              <a:gd name="connsiteY28" fmla="*/ 1351996 h 3482342"/>
              <a:gd name="connsiteX29" fmla="*/ 10513263 w 12192000"/>
              <a:gd name="connsiteY29" fmla="*/ 1350756 h 3482342"/>
              <a:gd name="connsiteX30" fmla="*/ 10464012 w 12192000"/>
              <a:gd name="connsiteY30" fmla="*/ 1391778 h 3482342"/>
              <a:gd name="connsiteX31" fmla="*/ 10405409 w 12192000"/>
              <a:gd name="connsiteY31" fmla="*/ 1422789 h 3482342"/>
              <a:gd name="connsiteX32" fmla="*/ 10370530 w 12192000"/>
              <a:gd name="connsiteY32" fmla="*/ 1441596 h 3482342"/>
              <a:gd name="connsiteX33" fmla="*/ 10314361 w 12192000"/>
              <a:gd name="connsiteY33" fmla="*/ 1466924 h 3482342"/>
              <a:gd name="connsiteX34" fmla="*/ 10264922 w 12192000"/>
              <a:gd name="connsiteY34" fmla="*/ 1472107 h 3482342"/>
              <a:gd name="connsiteX35" fmla="*/ 10201385 w 12192000"/>
              <a:gd name="connsiteY35" fmla="*/ 1477515 h 3482342"/>
              <a:gd name="connsiteX36" fmla="*/ 10120184 w 12192000"/>
              <a:gd name="connsiteY36" fmla="*/ 1466924 h 3482342"/>
              <a:gd name="connsiteX37" fmla="*/ 10058690 w 12192000"/>
              <a:gd name="connsiteY37" fmla="*/ 1474888 h 3482342"/>
              <a:gd name="connsiteX38" fmla="*/ 10004424 w 12192000"/>
              <a:gd name="connsiteY38" fmla="*/ 1489801 h 3482342"/>
              <a:gd name="connsiteX39" fmla="*/ 9999951 w 12192000"/>
              <a:gd name="connsiteY39" fmla="*/ 1499127 h 3482342"/>
              <a:gd name="connsiteX40" fmla="*/ 9845462 w 12192000"/>
              <a:gd name="connsiteY40" fmla="*/ 1548192 h 3482342"/>
              <a:gd name="connsiteX41" fmla="*/ 9736156 w 12192000"/>
              <a:gd name="connsiteY41" fmla="*/ 1581928 h 3482342"/>
              <a:gd name="connsiteX42" fmla="*/ 9693355 w 12192000"/>
              <a:gd name="connsiteY42" fmla="*/ 1602632 h 3482342"/>
              <a:gd name="connsiteX43" fmla="*/ 9664242 w 12192000"/>
              <a:gd name="connsiteY43" fmla="*/ 1622075 h 3482342"/>
              <a:gd name="connsiteX44" fmla="*/ 9579195 w 12192000"/>
              <a:gd name="connsiteY44" fmla="*/ 1648017 h 3482342"/>
              <a:gd name="connsiteX45" fmla="*/ 9433652 w 12192000"/>
              <a:gd name="connsiteY45" fmla="*/ 1681174 h 3482342"/>
              <a:gd name="connsiteX46" fmla="*/ 9403775 w 12192000"/>
              <a:gd name="connsiteY46" fmla="*/ 1690403 h 3482342"/>
              <a:gd name="connsiteX47" fmla="*/ 9382503 w 12192000"/>
              <a:gd name="connsiteY47" fmla="*/ 1706957 h 3482342"/>
              <a:gd name="connsiteX48" fmla="*/ 9381410 w 12192000"/>
              <a:gd name="connsiteY48" fmla="*/ 1718312 h 3482342"/>
              <a:gd name="connsiteX49" fmla="*/ 9365685 w 12192000"/>
              <a:gd name="connsiteY49" fmla="*/ 1724772 h 3482342"/>
              <a:gd name="connsiteX50" fmla="*/ 9278020 w 12192000"/>
              <a:gd name="connsiteY50" fmla="*/ 1741161 h 3482342"/>
              <a:gd name="connsiteX51" fmla="*/ 9217145 w 12192000"/>
              <a:gd name="connsiteY51" fmla="*/ 1771195 h 3482342"/>
              <a:gd name="connsiteX52" fmla="*/ 8955875 w 12192000"/>
              <a:gd name="connsiteY52" fmla="*/ 1796806 h 3482342"/>
              <a:gd name="connsiteX53" fmla="*/ 8648415 w 12192000"/>
              <a:gd name="connsiteY53" fmla="*/ 1878623 h 3482342"/>
              <a:gd name="connsiteX54" fmla="*/ 8495949 w 12192000"/>
              <a:gd name="connsiteY54" fmla="*/ 1902425 h 3482342"/>
              <a:gd name="connsiteX55" fmla="*/ 8236214 w 12192000"/>
              <a:gd name="connsiteY55" fmla="*/ 1909725 h 3482342"/>
              <a:gd name="connsiteX56" fmla="*/ 8132104 w 12192000"/>
              <a:gd name="connsiteY56" fmla="*/ 1895727 h 3482342"/>
              <a:gd name="connsiteX57" fmla="*/ 7918078 w 12192000"/>
              <a:gd name="connsiteY57" fmla="*/ 1862668 h 3482342"/>
              <a:gd name="connsiteX58" fmla="*/ 7817899 w 12192000"/>
              <a:gd name="connsiteY58" fmla="*/ 1862176 h 3482342"/>
              <a:gd name="connsiteX59" fmla="*/ 7768994 w 12192000"/>
              <a:gd name="connsiteY59" fmla="*/ 1855721 h 3482342"/>
              <a:gd name="connsiteX60" fmla="*/ 7618027 w 12192000"/>
              <a:gd name="connsiteY60" fmla="*/ 1830959 h 3482342"/>
              <a:gd name="connsiteX61" fmla="*/ 7449425 w 12192000"/>
              <a:gd name="connsiteY61" fmla="*/ 1810910 h 3482342"/>
              <a:gd name="connsiteX62" fmla="*/ 7342915 w 12192000"/>
              <a:gd name="connsiteY62" fmla="*/ 1819827 h 3482342"/>
              <a:gd name="connsiteX63" fmla="*/ 7255191 w 12192000"/>
              <a:gd name="connsiteY63" fmla="*/ 1834354 h 3482342"/>
              <a:gd name="connsiteX64" fmla="*/ 7131205 w 12192000"/>
              <a:gd name="connsiteY64" fmla="*/ 1845557 h 3482342"/>
              <a:gd name="connsiteX65" fmla="*/ 6941837 w 12192000"/>
              <a:gd name="connsiteY65" fmla="*/ 1840640 h 3482342"/>
              <a:gd name="connsiteX66" fmla="*/ 6837145 w 12192000"/>
              <a:gd name="connsiteY66" fmla="*/ 1870724 h 3482342"/>
              <a:gd name="connsiteX67" fmla="*/ 6753991 w 12192000"/>
              <a:gd name="connsiteY67" fmla="*/ 1860969 h 3482342"/>
              <a:gd name="connsiteX68" fmla="*/ 6727754 w 12192000"/>
              <a:gd name="connsiteY68" fmla="*/ 1882372 h 3482342"/>
              <a:gd name="connsiteX69" fmla="*/ 6723371 w 12192000"/>
              <a:gd name="connsiteY69" fmla="*/ 1886494 h 3482342"/>
              <a:gd name="connsiteX70" fmla="*/ 6702779 w 12192000"/>
              <a:gd name="connsiteY70" fmla="*/ 1893601 h 3482342"/>
              <a:gd name="connsiteX71" fmla="*/ 6686657 w 12192000"/>
              <a:gd name="connsiteY71" fmla="*/ 1907344 h 3482342"/>
              <a:gd name="connsiteX72" fmla="*/ 6651330 w 12192000"/>
              <a:gd name="connsiteY72" fmla="*/ 1922921 h 3482342"/>
              <a:gd name="connsiteX73" fmla="*/ 6622958 w 12192000"/>
              <a:gd name="connsiteY73" fmla="*/ 1936255 h 3482342"/>
              <a:gd name="connsiteX74" fmla="*/ 6522602 w 12192000"/>
              <a:gd name="connsiteY74" fmla="*/ 1954133 h 3482342"/>
              <a:gd name="connsiteX75" fmla="*/ 6444344 w 12192000"/>
              <a:gd name="connsiteY75" fmla="*/ 1969663 h 3482342"/>
              <a:gd name="connsiteX76" fmla="*/ 6409626 w 12192000"/>
              <a:gd name="connsiteY76" fmla="*/ 1978846 h 3482342"/>
              <a:gd name="connsiteX77" fmla="*/ 6333446 w 12192000"/>
              <a:gd name="connsiteY77" fmla="*/ 1997163 h 3482342"/>
              <a:gd name="connsiteX78" fmla="*/ 6294933 w 12192000"/>
              <a:gd name="connsiteY78" fmla="*/ 2019412 h 3482342"/>
              <a:gd name="connsiteX79" fmla="*/ 6238719 w 12192000"/>
              <a:gd name="connsiteY79" fmla="*/ 2042547 h 3482342"/>
              <a:gd name="connsiteX80" fmla="*/ 6187205 w 12192000"/>
              <a:gd name="connsiteY80" fmla="*/ 2060048 h 3482342"/>
              <a:gd name="connsiteX81" fmla="*/ 6138780 w 12192000"/>
              <a:gd name="connsiteY81" fmla="*/ 2081918 h 3482342"/>
              <a:gd name="connsiteX82" fmla="*/ 6120125 w 12192000"/>
              <a:gd name="connsiteY82" fmla="*/ 2109475 h 3482342"/>
              <a:gd name="connsiteX83" fmla="*/ 6056576 w 12192000"/>
              <a:gd name="connsiteY83" fmla="*/ 2120066 h 3482342"/>
              <a:gd name="connsiteX84" fmla="*/ 5993794 w 12192000"/>
              <a:gd name="connsiteY84" fmla="*/ 2122569 h 3482342"/>
              <a:gd name="connsiteX85" fmla="*/ 5943601 w 12192000"/>
              <a:gd name="connsiteY85" fmla="*/ 2137719 h 3482342"/>
              <a:gd name="connsiteX86" fmla="*/ 5898141 w 12192000"/>
              <a:gd name="connsiteY86" fmla="*/ 2144806 h 3482342"/>
              <a:gd name="connsiteX87" fmla="*/ 5855337 w 12192000"/>
              <a:gd name="connsiteY87" fmla="*/ 2137719 h 3482342"/>
              <a:gd name="connsiteX88" fmla="*/ 5817682 w 12192000"/>
              <a:gd name="connsiteY88" fmla="*/ 2157358 h 3482342"/>
              <a:gd name="connsiteX89" fmla="*/ 5735300 w 12192000"/>
              <a:gd name="connsiteY89" fmla="*/ 2158902 h 3482342"/>
              <a:gd name="connsiteX90" fmla="*/ 5591469 w 12192000"/>
              <a:gd name="connsiteY90" fmla="*/ 2178389 h 3482342"/>
              <a:gd name="connsiteX91" fmla="*/ 5505818 w 12192000"/>
              <a:gd name="connsiteY91" fmla="*/ 2194207 h 3482342"/>
              <a:gd name="connsiteX92" fmla="*/ 5452860 w 12192000"/>
              <a:gd name="connsiteY92" fmla="*/ 2180085 h 3482342"/>
              <a:gd name="connsiteX93" fmla="*/ 5414282 w 12192000"/>
              <a:gd name="connsiteY93" fmla="*/ 2183070 h 3482342"/>
              <a:gd name="connsiteX94" fmla="*/ 5368369 w 12192000"/>
              <a:gd name="connsiteY94" fmla="*/ 2204272 h 3482342"/>
              <a:gd name="connsiteX95" fmla="*/ 5336354 w 12192000"/>
              <a:gd name="connsiteY95" fmla="*/ 2218920 h 3482342"/>
              <a:gd name="connsiteX96" fmla="*/ 5291263 w 12192000"/>
              <a:gd name="connsiteY96" fmla="*/ 2239182 h 3482342"/>
              <a:gd name="connsiteX97" fmla="*/ 5255152 w 12192000"/>
              <a:gd name="connsiteY97" fmla="*/ 2247164 h 3482342"/>
              <a:gd name="connsiteX98" fmla="*/ 5233796 w 12192000"/>
              <a:gd name="connsiteY98" fmla="*/ 2268260 h 3482342"/>
              <a:gd name="connsiteX99" fmla="*/ 5212786 w 12192000"/>
              <a:gd name="connsiteY99" fmla="*/ 2296592 h 3482342"/>
              <a:gd name="connsiteX100" fmla="*/ 5173523 w 12192000"/>
              <a:gd name="connsiteY100" fmla="*/ 2309057 h 3482342"/>
              <a:gd name="connsiteX101" fmla="*/ 5123830 w 12192000"/>
              <a:gd name="connsiteY101" fmla="*/ 2307070 h 3482342"/>
              <a:gd name="connsiteX102" fmla="*/ 5065426 w 12192000"/>
              <a:gd name="connsiteY102" fmla="*/ 2324076 h 3482342"/>
              <a:gd name="connsiteX103" fmla="*/ 4975908 w 12192000"/>
              <a:gd name="connsiteY103" fmla="*/ 2364128 h 3482342"/>
              <a:gd name="connsiteX104" fmla="*/ 4913723 w 12192000"/>
              <a:gd name="connsiteY104" fmla="*/ 2385265 h 3482342"/>
              <a:gd name="connsiteX105" fmla="*/ 4746485 w 12192000"/>
              <a:gd name="connsiteY105" fmla="*/ 2451769 h 3482342"/>
              <a:gd name="connsiteX106" fmla="*/ 4681588 w 12192000"/>
              <a:gd name="connsiteY106" fmla="*/ 2467494 h 3482342"/>
              <a:gd name="connsiteX107" fmla="*/ 1783655 w 12192000"/>
              <a:gd name="connsiteY107" fmla="*/ 3163860 h 3482342"/>
              <a:gd name="connsiteX108" fmla="*/ 1325955 w 12192000"/>
              <a:gd name="connsiteY108" fmla="*/ 3176692 h 3482342"/>
              <a:gd name="connsiteX109" fmla="*/ 1190384 w 12192000"/>
              <a:gd name="connsiteY109" fmla="*/ 3203504 h 3482342"/>
              <a:gd name="connsiteX110" fmla="*/ 1094537 w 12192000"/>
              <a:gd name="connsiteY110" fmla="*/ 3229469 h 3482342"/>
              <a:gd name="connsiteX111" fmla="*/ 779276 w 12192000"/>
              <a:gd name="connsiteY111" fmla="*/ 3327290 h 3482342"/>
              <a:gd name="connsiteX112" fmla="*/ 600378 w 12192000"/>
              <a:gd name="connsiteY112" fmla="*/ 3335250 h 3482342"/>
              <a:gd name="connsiteX113" fmla="*/ 493457 w 12192000"/>
              <a:gd name="connsiteY113" fmla="*/ 3365044 h 3482342"/>
              <a:gd name="connsiteX114" fmla="*/ 349402 w 12192000"/>
              <a:gd name="connsiteY114" fmla="*/ 3380897 h 3482342"/>
              <a:gd name="connsiteX115" fmla="*/ 192183 w 12192000"/>
              <a:gd name="connsiteY115" fmla="*/ 3460075 h 3482342"/>
              <a:gd name="connsiteX116" fmla="*/ 46713 w 12192000"/>
              <a:gd name="connsiteY116" fmla="*/ 3462986 h 3482342"/>
              <a:gd name="connsiteX117" fmla="*/ 2765 w 12192000"/>
              <a:gd name="connsiteY117" fmla="*/ 3480770 h 3482342"/>
              <a:gd name="connsiteX118" fmla="*/ 0 w 12192000"/>
              <a:gd name="connsiteY118" fmla="*/ 3482342 h 3482342"/>
              <a:gd name="connsiteX119" fmla="*/ 0 w 12192000"/>
              <a:gd name="connsiteY11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228040 w 12192000"/>
              <a:gd name="connsiteY17" fmla="*/ 958953 h 3482342"/>
              <a:gd name="connsiteX18" fmla="*/ 11196987 w 12192000"/>
              <a:gd name="connsiteY18" fmla="*/ 1000897 h 3482342"/>
              <a:gd name="connsiteX19" fmla="*/ 11193568 w 12192000"/>
              <a:gd name="connsiteY19" fmla="*/ 1039464 h 3482342"/>
              <a:gd name="connsiteX20" fmla="*/ 11175804 w 12192000"/>
              <a:gd name="connsiteY20" fmla="*/ 1067977 h 3482342"/>
              <a:gd name="connsiteX21" fmla="*/ 11120819 w 12192000"/>
              <a:gd name="connsiteY21" fmla="*/ 1126133 h 3482342"/>
              <a:gd name="connsiteX22" fmla="*/ 11028687 w 12192000"/>
              <a:gd name="connsiteY22" fmla="*/ 1199018 h 3482342"/>
              <a:gd name="connsiteX23" fmla="*/ 10960443 w 12192000"/>
              <a:gd name="connsiteY23" fmla="*/ 1244502 h 3482342"/>
              <a:gd name="connsiteX24" fmla="*/ 10850998 w 12192000"/>
              <a:gd name="connsiteY24" fmla="*/ 1269215 h 3482342"/>
              <a:gd name="connsiteX25" fmla="*/ 10815658 w 12192000"/>
              <a:gd name="connsiteY25" fmla="*/ 1287849 h 3482342"/>
              <a:gd name="connsiteX26" fmla="*/ 10679906 w 12192000"/>
              <a:gd name="connsiteY26" fmla="*/ 1324988 h 3482342"/>
              <a:gd name="connsiteX27" fmla="*/ 10636304 w 12192000"/>
              <a:gd name="connsiteY27" fmla="*/ 1317928 h 3482342"/>
              <a:gd name="connsiteX28" fmla="*/ 10603863 w 12192000"/>
              <a:gd name="connsiteY28" fmla="*/ 1346886 h 3482342"/>
              <a:gd name="connsiteX29" fmla="*/ 10573203 w 12192000"/>
              <a:gd name="connsiteY29" fmla="*/ 1351996 h 3482342"/>
              <a:gd name="connsiteX30" fmla="*/ 10513263 w 12192000"/>
              <a:gd name="connsiteY30" fmla="*/ 1350756 h 3482342"/>
              <a:gd name="connsiteX31" fmla="*/ 10464012 w 12192000"/>
              <a:gd name="connsiteY31" fmla="*/ 1391778 h 3482342"/>
              <a:gd name="connsiteX32" fmla="*/ 10405409 w 12192000"/>
              <a:gd name="connsiteY32" fmla="*/ 1422789 h 3482342"/>
              <a:gd name="connsiteX33" fmla="*/ 10370530 w 12192000"/>
              <a:gd name="connsiteY33" fmla="*/ 1441596 h 3482342"/>
              <a:gd name="connsiteX34" fmla="*/ 10314361 w 12192000"/>
              <a:gd name="connsiteY34" fmla="*/ 1466924 h 3482342"/>
              <a:gd name="connsiteX35" fmla="*/ 10264922 w 12192000"/>
              <a:gd name="connsiteY35" fmla="*/ 1472107 h 3482342"/>
              <a:gd name="connsiteX36" fmla="*/ 10201385 w 12192000"/>
              <a:gd name="connsiteY36" fmla="*/ 1477515 h 3482342"/>
              <a:gd name="connsiteX37" fmla="*/ 10120184 w 12192000"/>
              <a:gd name="connsiteY37" fmla="*/ 1466924 h 3482342"/>
              <a:gd name="connsiteX38" fmla="*/ 10058690 w 12192000"/>
              <a:gd name="connsiteY38" fmla="*/ 1474888 h 3482342"/>
              <a:gd name="connsiteX39" fmla="*/ 10004424 w 12192000"/>
              <a:gd name="connsiteY39" fmla="*/ 1489801 h 3482342"/>
              <a:gd name="connsiteX40" fmla="*/ 9999951 w 12192000"/>
              <a:gd name="connsiteY40" fmla="*/ 1499127 h 3482342"/>
              <a:gd name="connsiteX41" fmla="*/ 9845462 w 12192000"/>
              <a:gd name="connsiteY41" fmla="*/ 1548192 h 3482342"/>
              <a:gd name="connsiteX42" fmla="*/ 9736156 w 12192000"/>
              <a:gd name="connsiteY42" fmla="*/ 1581928 h 3482342"/>
              <a:gd name="connsiteX43" fmla="*/ 9693355 w 12192000"/>
              <a:gd name="connsiteY43" fmla="*/ 1602632 h 3482342"/>
              <a:gd name="connsiteX44" fmla="*/ 9664242 w 12192000"/>
              <a:gd name="connsiteY44" fmla="*/ 1622075 h 3482342"/>
              <a:gd name="connsiteX45" fmla="*/ 9579195 w 12192000"/>
              <a:gd name="connsiteY45" fmla="*/ 1648017 h 3482342"/>
              <a:gd name="connsiteX46" fmla="*/ 9433652 w 12192000"/>
              <a:gd name="connsiteY46" fmla="*/ 1681174 h 3482342"/>
              <a:gd name="connsiteX47" fmla="*/ 9403775 w 12192000"/>
              <a:gd name="connsiteY47" fmla="*/ 1690403 h 3482342"/>
              <a:gd name="connsiteX48" fmla="*/ 9382503 w 12192000"/>
              <a:gd name="connsiteY48" fmla="*/ 1706957 h 3482342"/>
              <a:gd name="connsiteX49" fmla="*/ 9381410 w 12192000"/>
              <a:gd name="connsiteY49" fmla="*/ 1718312 h 3482342"/>
              <a:gd name="connsiteX50" fmla="*/ 9365685 w 12192000"/>
              <a:gd name="connsiteY50" fmla="*/ 1724772 h 3482342"/>
              <a:gd name="connsiteX51" fmla="*/ 9278020 w 12192000"/>
              <a:gd name="connsiteY51" fmla="*/ 1741161 h 3482342"/>
              <a:gd name="connsiteX52" fmla="*/ 9217145 w 12192000"/>
              <a:gd name="connsiteY52" fmla="*/ 1771195 h 3482342"/>
              <a:gd name="connsiteX53" fmla="*/ 8955875 w 12192000"/>
              <a:gd name="connsiteY53" fmla="*/ 1796806 h 3482342"/>
              <a:gd name="connsiteX54" fmla="*/ 8648415 w 12192000"/>
              <a:gd name="connsiteY54" fmla="*/ 1878623 h 3482342"/>
              <a:gd name="connsiteX55" fmla="*/ 8495949 w 12192000"/>
              <a:gd name="connsiteY55" fmla="*/ 1902425 h 3482342"/>
              <a:gd name="connsiteX56" fmla="*/ 8236214 w 12192000"/>
              <a:gd name="connsiteY56" fmla="*/ 1909725 h 3482342"/>
              <a:gd name="connsiteX57" fmla="*/ 8132104 w 12192000"/>
              <a:gd name="connsiteY57" fmla="*/ 1895727 h 3482342"/>
              <a:gd name="connsiteX58" fmla="*/ 7918078 w 12192000"/>
              <a:gd name="connsiteY58" fmla="*/ 1862668 h 3482342"/>
              <a:gd name="connsiteX59" fmla="*/ 7817899 w 12192000"/>
              <a:gd name="connsiteY59" fmla="*/ 1862176 h 3482342"/>
              <a:gd name="connsiteX60" fmla="*/ 7768994 w 12192000"/>
              <a:gd name="connsiteY60" fmla="*/ 1855721 h 3482342"/>
              <a:gd name="connsiteX61" fmla="*/ 7618027 w 12192000"/>
              <a:gd name="connsiteY61" fmla="*/ 1830959 h 3482342"/>
              <a:gd name="connsiteX62" fmla="*/ 7449425 w 12192000"/>
              <a:gd name="connsiteY62" fmla="*/ 1810910 h 3482342"/>
              <a:gd name="connsiteX63" fmla="*/ 7342915 w 12192000"/>
              <a:gd name="connsiteY63" fmla="*/ 1819827 h 3482342"/>
              <a:gd name="connsiteX64" fmla="*/ 7255191 w 12192000"/>
              <a:gd name="connsiteY64" fmla="*/ 1834354 h 3482342"/>
              <a:gd name="connsiteX65" fmla="*/ 7131205 w 12192000"/>
              <a:gd name="connsiteY65" fmla="*/ 1845557 h 3482342"/>
              <a:gd name="connsiteX66" fmla="*/ 6941837 w 12192000"/>
              <a:gd name="connsiteY66" fmla="*/ 1840640 h 3482342"/>
              <a:gd name="connsiteX67" fmla="*/ 6837145 w 12192000"/>
              <a:gd name="connsiteY67" fmla="*/ 1870724 h 3482342"/>
              <a:gd name="connsiteX68" fmla="*/ 6753991 w 12192000"/>
              <a:gd name="connsiteY68" fmla="*/ 1860969 h 3482342"/>
              <a:gd name="connsiteX69" fmla="*/ 6727754 w 12192000"/>
              <a:gd name="connsiteY69" fmla="*/ 1882372 h 3482342"/>
              <a:gd name="connsiteX70" fmla="*/ 6723371 w 12192000"/>
              <a:gd name="connsiteY70" fmla="*/ 1886494 h 3482342"/>
              <a:gd name="connsiteX71" fmla="*/ 6702779 w 12192000"/>
              <a:gd name="connsiteY71" fmla="*/ 1893601 h 3482342"/>
              <a:gd name="connsiteX72" fmla="*/ 6686657 w 12192000"/>
              <a:gd name="connsiteY72" fmla="*/ 1907344 h 3482342"/>
              <a:gd name="connsiteX73" fmla="*/ 6651330 w 12192000"/>
              <a:gd name="connsiteY73" fmla="*/ 1922921 h 3482342"/>
              <a:gd name="connsiteX74" fmla="*/ 6622958 w 12192000"/>
              <a:gd name="connsiteY74" fmla="*/ 1936255 h 3482342"/>
              <a:gd name="connsiteX75" fmla="*/ 6522602 w 12192000"/>
              <a:gd name="connsiteY75" fmla="*/ 1954133 h 3482342"/>
              <a:gd name="connsiteX76" fmla="*/ 6444344 w 12192000"/>
              <a:gd name="connsiteY76" fmla="*/ 1969663 h 3482342"/>
              <a:gd name="connsiteX77" fmla="*/ 6409626 w 12192000"/>
              <a:gd name="connsiteY77" fmla="*/ 1978846 h 3482342"/>
              <a:gd name="connsiteX78" fmla="*/ 6333446 w 12192000"/>
              <a:gd name="connsiteY78" fmla="*/ 1997163 h 3482342"/>
              <a:gd name="connsiteX79" fmla="*/ 6294933 w 12192000"/>
              <a:gd name="connsiteY79" fmla="*/ 2019412 h 3482342"/>
              <a:gd name="connsiteX80" fmla="*/ 6238719 w 12192000"/>
              <a:gd name="connsiteY80" fmla="*/ 2042547 h 3482342"/>
              <a:gd name="connsiteX81" fmla="*/ 6187205 w 12192000"/>
              <a:gd name="connsiteY81" fmla="*/ 2060048 h 3482342"/>
              <a:gd name="connsiteX82" fmla="*/ 6138780 w 12192000"/>
              <a:gd name="connsiteY82" fmla="*/ 2081918 h 3482342"/>
              <a:gd name="connsiteX83" fmla="*/ 6120125 w 12192000"/>
              <a:gd name="connsiteY83" fmla="*/ 2109475 h 3482342"/>
              <a:gd name="connsiteX84" fmla="*/ 6056576 w 12192000"/>
              <a:gd name="connsiteY84" fmla="*/ 2120066 h 3482342"/>
              <a:gd name="connsiteX85" fmla="*/ 5993794 w 12192000"/>
              <a:gd name="connsiteY85" fmla="*/ 2122569 h 3482342"/>
              <a:gd name="connsiteX86" fmla="*/ 5943601 w 12192000"/>
              <a:gd name="connsiteY86" fmla="*/ 2137719 h 3482342"/>
              <a:gd name="connsiteX87" fmla="*/ 5898141 w 12192000"/>
              <a:gd name="connsiteY87" fmla="*/ 2144806 h 3482342"/>
              <a:gd name="connsiteX88" fmla="*/ 5855337 w 12192000"/>
              <a:gd name="connsiteY88" fmla="*/ 2137719 h 3482342"/>
              <a:gd name="connsiteX89" fmla="*/ 5817682 w 12192000"/>
              <a:gd name="connsiteY89" fmla="*/ 2157358 h 3482342"/>
              <a:gd name="connsiteX90" fmla="*/ 5735300 w 12192000"/>
              <a:gd name="connsiteY90" fmla="*/ 2158902 h 3482342"/>
              <a:gd name="connsiteX91" fmla="*/ 5591469 w 12192000"/>
              <a:gd name="connsiteY91" fmla="*/ 2178389 h 3482342"/>
              <a:gd name="connsiteX92" fmla="*/ 5505818 w 12192000"/>
              <a:gd name="connsiteY92" fmla="*/ 2194207 h 3482342"/>
              <a:gd name="connsiteX93" fmla="*/ 5452860 w 12192000"/>
              <a:gd name="connsiteY93" fmla="*/ 2180085 h 3482342"/>
              <a:gd name="connsiteX94" fmla="*/ 5414282 w 12192000"/>
              <a:gd name="connsiteY94" fmla="*/ 2183070 h 3482342"/>
              <a:gd name="connsiteX95" fmla="*/ 5368369 w 12192000"/>
              <a:gd name="connsiteY95" fmla="*/ 2204272 h 3482342"/>
              <a:gd name="connsiteX96" fmla="*/ 5336354 w 12192000"/>
              <a:gd name="connsiteY96" fmla="*/ 2218920 h 3482342"/>
              <a:gd name="connsiteX97" fmla="*/ 5291263 w 12192000"/>
              <a:gd name="connsiteY97" fmla="*/ 2239182 h 3482342"/>
              <a:gd name="connsiteX98" fmla="*/ 5255152 w 12192000"/>
              <a:gd name="connsiteY98" fmla="*/ 2247164 h 3482342"/>
              <a:gd name="connsiteX99" fmla="*/ 5233796 w 12192000"/>
              <a:gd name="connsiteY99" fmla="*/ 2268260 h 3482342"/>
              <a:gd name="connsiteX100" fmla="*/ 5212786 w 12192000"/>
              <a:gd name="connsiteY100" fmla="*/ 2296592 h 3482342"/>
              <a:gd name="connsiteX101" fmla="*/ 5173523 w 12192000"/>
              <a:gd name="connsiteY101" fmla="*/ 2309057 h 3482342"/>
              <a:gd name="connsiteX102" fmla="*/ 5123830 w 12192000"/>
              <a:gd name="connsiteY102" fmla="*/ 2307070 h 3482342"/>
              <a:gd name="connsiteX103" fmla="*/ 5065426 w 12192000"/>
              <a:gd name="connsiteY103" fmla="*/ 2324076 h 3482342"/>
              <a:gd name="connsiteX104" fmla="*/ 4975908 w 12192000"/>
              <a:gd name="connsiteY104" fmla="*/ 2364128 h 3482342"/>
              <a:gd name="connsiteX105" fmla="*/ 4913723 w 12192000"/>
              <a:gd name="connsiteY105" fmla="*/ 2385265 h 3482342"/>
              <a:gd name="connsiteX106" fmla="*/ 4746485 w 12192000"/>
              <a:gd name="connsiteY106" fmla="*/ 2451769 h 3482342"/>
              <a:gd name="connsiteX107" fmla="*/ 4681588 w 12192000"/>
              <a:gd name="connsiteY107" fmla="*/ 2467494 h 3482342"/>
              <a:gd name="connsiteX108" fmla="*/ 1783655 w 12192000"/>
              <a:gd name="connsiteY108" fmla="*/ 3163860 h 3482342"/>
              <a:gd name="connsiteX109" fmla="*/ 1325955 w 12192000"/>
              <a:gd name="connsiteY109" fmla="*/ 3176692 h 3482342"/>
              <a:gd name="connsiteX110" fmla="*/ 1190384 w 12192000"/>
              <a:gd name="connsiteY110" fmla="*/ 3203504 h 3482342"/>
              <a:gd name="connsiteX111" fmla="*/ 1094537 w 12192000"/>
              <a:gd name="connsiteY111" fmla="*/ 3229469 h 3482342"/>
              <a:gd name="connsiteX112" fmla="*/ 779276 w 12192000"/>
              <a:gd name="connsiteY112" fmla="*/ 3327290 h 3482342"/>
              <a:gd name="connsiteX113" fmla="*/ 600378 w 12192000"/>
              <a:gd name="connsiteY113" fmla="*/ 3335250 h 3482342"/>
              <a:gd name="connsiteX114" fmla="*/ 493457 w 12192000"/>
              <a:gd name="connsiteY114" fmla="*/ 3365044 h 3482342"/>
              <a:gd name="connsiteX115" fmla="*/ 349402 w 12192000"/>
              <a:gd name="connsiteY115" fmla="*/ 3380897 h 3482342"/>
              <a:gd name="connsiteX116" fmla="*/ 192183 w 12192000"/>
              <a:gd name="connsiteY116" fmla="*/ 3460075 h 3482342"/>
              <a:gd name="connsiteX117" fmla="*/ 46713 w 12192000"/>
              <a:gd name="connsiteY117" fmla="*/ 3462986 h 3482342"/>
              <a:gd name="connsiteX118" fmla="*/ 2765 w 12192000"/>
              <a:gd name="connsiteY118" fmla="*/ 3480770 h 3482342"/>
              <a:gd name="connsiteX119" fmla="*/ 0 w 12192000"/>
              <a:gd name="connsiteY119" fmla="*/ 3482342 h 3482342"/>
              <a:gd name="connsiteX120" fmla="*/ 0 w 12192000"/>
              <a:gd name="connsiteY12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313493 w 12192000"/>
              <a:gd name="connsiteY17" fmla="*/ 880860 h 3482342"/>
              <a:gd name="connsiteX18" fmla="*/ 11228040 w 12192000"/>
              <a:gd name="connsiteY18" fmla="*/ 958953 h 3482342"/>
              <a:gd name="connsiteX19" fmla="*/ 11196987 w 12192000"/>
              <a:gd name="connsiteY19" fmla="*/ 1000897 h 3482342"/>
              <a:gd name="connsiteX20" fmla="*/ 11193568 w 12192000"/>
              <a:gd name="connsiteY20" fmla="*/ 1039464 h 3482342"/>
              <a:gd name="connsiteX21" fmla="*/ 11175804 w 12192000"/>
              <a:gd name="connsiteY21" fmla="*/ 1067977 h 3482342"/>
              <a:gd name="connsiteX22" fmla="*/ 11120819 w 12192000"/>
              <a:gd name="connsiteY22" fmla="*/ 1126133 h 3482342"/>
              <a:gd name="connsiteX23" fmla="*/ 11028687 w 12192000"/>
              <a:gd name="connsiteY23" fmla="*/ 1199018 h 3482342"/>
              <a:gd name="connsiteX24" fmla="*/ 10960443 w 12192000"/>
              <a:gd name="connsiteY24" fmla="*/ 1244502 h 3482342"/>
              <a:gd name="connsiteX25" fmla="*/ 10850998 w 12192000"/>
              <a:gd name="connsiteY25" fmla="*/ 1269215 h 3482342"/>
              <a:gd name="connsiteX26" fmla="*/ 10815658 w 12192000"/>
              <a:gd name="connsiteY26" fmla="*/ 1287849 h 3482342"/>
              <a:gd name="connsiteX27" fmla="*/ 10679906 w 12192000"/>
              <a:gd name="connsiteY27" fmla="*/ 1324988 h 3482342"/>
              <a:gd name="connsiteX28" fmla="*/ 10636304 w 12192000"/>
              <a:gd name="connsiteY28" fmla="*/ 1317928 h 3482342"/>
              <a:gd name="connsiteX29" fmla="*/ 10603863 w 12192000"/>
              <a:gd name="connsiteY29" fmla="*/ 1346886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314361 w 12192000"/>
              <a:gd name="connsiteY35" fmla="*/ 1466924 h 3482342"/>
              <a:gd name="connsiteX36" fmla="*/ 10264922 w 12192000"/>
              <a:gd name="connsiteY36" fmla="*/ 1472107 h 3482342"/>
              <a:gd name="connsiteX37" fmla="*/ 10201385 w 12192000"/>
              <a:gd name="connsiteY37" fmla="*/ 1477515 h 3482342"/>
              <a:gd name="connsiteX38" fmla="*/ 10120184 w 12192000"/>
              <a:gd name="connsiteY38" fmla="*/ 1466924 h 3482342"/>
              <a:gd name="connsiteX39" fmla="*/ 10058690 w 12192000"/>
              <a:gd name="connsiteY39" fmla="*/ 1474888 h 3482342"/>
              <a:gd name="connsiteX40" fmla="*/ 10004424 w 12192000"/>
              <a:gd name="connsiteY40" fmla="*/ 1489801 h 3482342"/>
              <a:gd name="connsiteX41" fmla="*/ 9999951 w 12192000"/>
              <a:gd name="connsiteY41" fmla="*/ 1499127 h 3482342"/>
              <a:gd name="connsiteX42" fmla="*/ 9845462 w 12192000"/>
              <a:gd name="connsiteY42" fmla="*/ 1548192 h 3482342"/>
              <a:gd name="connsiteX43" fmla="*/ 9736156 w 12192000"/>
              <a:gd name="connsiteY43" fmla="*/ 1581928 h 3482342"/>
              <a:gd name="connsiteX44" fmla="*/ 9693355 w 12192000"/>
              <a:gd name="connsiteY44" fmla="*/ 1602632 h 3482342"/>
              <a:gd name="connsiteX45" fmla="*/ 9664242 w 12192000"/>
              <a:gd name="connsiteY45" fmla="*/ 1622075 h 3482342"/>
              <a:gd name="connsiteX46" fmla="*/ 9579195 w 12192000"/>
              <a:gd name="connsiteY46" fmla="*/ 1648017 h 3482342"/>
              <a:gd name="connsiteX47" fmla="*/ 9433652 w 12192000"/>
              <a:gd name="connsiteY47" fmla="*/ 1681174 h 3482342"/>
              <a:gd name="connsiteX48" fmla="*/ 9403775 w 12192000"/>
              <a:gd name="connsiteY48" fmla="*/ 1690403 h 3482342"/>
              <a:gd name="connsiteX49" fmla="*/ 9382503 w 12192000"/>
              <a:gd name="connsiteY49" fmla="*/ 1706957 h 3482342"/>
              <a:gd name="connsiteX50" fmla="*/ 9381410 w 12192000"/>
              <a:gd name="connsiteY50" fmla="*/ 1718312 h 3482342"/>
              <a:gd name="connsiteX51" fmla="*/ 9365685 w 12192000"/>
              <a:gd name="connsiteY51" fmla="*/ 1724772 h 3482342"/>
              <a:gd name="connsiteX52" fmla="*/ 9278020 w 12192000"/>
              <a:gd name="connsiteY52" fmla="*/ 1741161 h 3482342"/>
              <a:gd name="connsiteX53" fmla="*/ 9217145 w 12192000"/>
              <a:gd name="connsiteY53" fmla="*/ 1771195 h 3482342"/>
              <a:gd name="connsiteX54" fmla="*/ 8955875 w 12192000"/>
              <a:gd name="connsiteY54" fmla="*/ 1796806 h 3482342"/>
              <a:gd name="connsiteX55" fmla="*/ 8648415 w 12192000"/>
              <a:gd name="connsiteY55" fmla="*/ 1878623 h 3482342"/>
              <a:gd name="connsiteX56" fmla="*/ 8495949 w 12192000"/>
              <a:gd name="connsiteY56" fmla="*/ 1902425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41837 w 12192000"/>
              <a:gd name="connsiteY67" fmla="*/ 1840640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686657 w 12192000"/>
              <a:gd name="connsiteY73" fmla="*/ 1907344 h 3482342"/>
              <a:gd name="connsiteX74" fmla="*/ 6651330 w 12192000"/>
              <a:gd name="connsiteY74" fmla="*/ 1922921 h 3482342"/>
              <a:gd name="connsiteX75" fmla="*/ 6622958 w 12192000"/>
              <a:gd name="connsiteY75" fmla="*/ 1936255 h 3482342"/>
              <a:gd name="connsiteX76" fmla="*/ 6522602 w 12192000"/>
              <a:gd name="connsiteY76" fmla="*/ 1954133 h 3482342"/>
              <a:gd name="connsiteX77" fmla="*/ 6444344 w 12192000"/>
              <a:gd name="connsiteY77" fmla="*/ 1969663 h 3482342"/>
              <a:gd name="connsiteX78" fmla="*/ 6409626 w 12192000"/>
              <a:gd name="connsiteY78" fmla="*/ 1978846 h 3482342"/>
              <a:gd name="connsiteX79" fmla="*/ 6333446 w 12192000"/>
              <a:gd name="connsiteY79" fmla="*/ 1997163 h 3482342"/>
              <a:gd name="connsiteX80" fmla="*/ 6294933 w 12192000"/>
              <a:gd name="connsiteY80" fmla="*/ 2019412 h 3482342"/>
              <a:gd name="connsiteX81" fmla="*/ 6238719 w 12192000"/>
              <a:gd name="connsiteY81" fmla="*/ 2042547 h 3482342"/>
              <a:gd name="connsiteX82" fmla="*/ 6187205 w 12192000"/>
              <a:gd name="connsiteY82" fmla="*/ 2060048 h 3482342"/>
              <a:gd name="connsiteX83" fmla="*/ 6138780 w 12192000"/>
              <a:gd name="connsiteY83" fmla="*/ 2081918 h 3482342"/>
              <a:gd name="connsiteX84" fmla="*/ 6120125 w 12192000"/>
              <a:gd name="connsiteY84" fmla="*/ 2109475 h 3482342"/>
              <a:gd name="connsiteX85" fmla="*/ 6056576 w 12192000"/>
              <a:gd name="connsiteY85" fmla="*/ 2120066 h 3482342"/>
              <a:gd name="connsiteX86" fmla="*/ 5993794 w 12192000"/>
              <a:gd name="connsiteY86" fmla="*/ 2122569 h 3482342"/>
              <a:gd name="connsiteX87" fmla="*/ 5943601 w 12192000"/>
              <a:gd name="connsiteY87" fmla="*/ 2137719 h 3482342"/>
              <a:gd name="connsiteX88" fmla="*/ 5898141 w 12192000"/>
              <a:gd name="connsiteY88" fmla="*/ 2144806 h 3482342"/>
              <a:gd name="connsiteX89" fmla="*/ 5855337 w 12192000"/>
              <a:gd name="connsiteY89" fmla="*/ 2137719 h 3482342"/>
              <a:gd name="connsiteX90" fmla="*/ 5817682 w 12192000"/>
              <a:gd name="connsiteY90" fmla="*/ 2157358 h 3482342"/>
              <a:gd name="connsiteX91" fmla="*/ 5735300 w 12192000"/>
              <a:gd name="connsiteY91" fmla="*/ 2158902 h 3482342"/>
              <a:gd name="connsiteX92" fmla="*/ 5591469 w 12192000"/>
              <a:gd name="connsiteY92" fmla="*/ 2178389 h 3482342"/>
              <a:gd name="connsiteX93" fmla="*/ 5505818 w 12192000"/>
              <a:gd name="connsiteY93" fmla="*/ 2194207 h 3482342"/>
              <a:gd name="connsiteX94" fmla="*/ 5452860 w 12192000"/>
              <a:gd name="connsiteY94" fmla="*/ 2180085 h 3482342"/>
              <a:gd name="connsiteX95" fmla="*/ 5414282 w 12192000"/>
              <a:gd name="connsiteY95" fmla="*/ 2183070 h 3482342"/>
              <a:gd name="connsiteX96" fmla="*/ 5368369 w 12192000"/>
              <a:gd name="connsiteY96" fmla="*/ 2204272 h 3482342"/>
              <a:gd name="connsiteX97" fmla="*/ 5336354 w 12192000"/>
              <a:gd name="connsiteY97" fmla="*/ 2218920 h 3482342"/>
              <a:gd name="connsiteX98" fmla="*/ 5291263 w 12192000"/>
              <a:gd name="connsiteY98" fmla="*/ 2239182 h 3482342"/>
              <a:gd name="connsiteX99" fmla="*/ 5255152 w 12192000"/>
              <a:gd name="connsiteY99" fmla="*/ 2247164 h 3482342"/>
              <a:gd name="connsiteX100" fmla="*/ 5233796 w 12192000"/>
              <a:gd name="connsiteY100" fmla="*/ 2268260 h 3482342"/>
              <a:gd name="connsiteX101" fmla="*/ 5212786 w 12192000"/>
              <a:gd name="connsiteY101" fmla="*/ 2296592 h 3482342"/>
              <a:gd name="connsiteX102" fmla="*/ 5173523 w 12192000"/>
              <a:gd name="connsiteY102" fmla="*/ 2309057 h 3482342"/>
              <a:gd name="connsiteX103" fmla="*/ 5123830 w 12192000"/>
              <a:gd name="connsiteY103" fmla="*/ 2307070 h 3482342"/>
              <a:gd name="connsiteX104" fmla="*/ 5065426 w 12192000"/>
              <a:gd name="connsiteY104" fmla="*/ 2324076 h 3482342"/>
              <a:gd name="connsiteX105" fmla="*/ 4975908 w 12192000"/>
              <a:gd name="connsiteY105" fmla="*/ 2364128 h 3482342"/>
              <a:gd name="connsiteX106" fmla="*/ 4913723 w 12192000"/>
              <a:gd name="connsiteY106" fmla="*/ 2385265 h 3482342"/>
              <a:gd name="connsiteX107" fmla="*/ 4746485 w 12192000"/>
              <a:gd name="connsiteY107" fmla="*/ 2451769 h 3482342"/>
              <a:gd name="connsiteX108" fmla="*/ 4681588 w 12192000"/>
              <a:gd name="connsiteY108" fmla="*/ 2467494 h 3482342"/>
              <a:gd name="connsiteX109" fmla="*/ 1783655 w 12192000"/>
              <a:gd name="connsiteY109" fmla="*/ 3163860 h 3482342"/>
              <a:gd name="connsiteX110" fmla="*/ 1325955 w 12192000"/>
              <a:gd name="connsiteY110" fmla="*/ 3176692 h 3482342"/>
              <a:gd name="connsiteX111" fmla="*/ 1190384 w 12192000"/>
              <a:gd name="connsiteY111" fmla="*/ 3203504 h 3482342"/>
              <a:gd name="connsiteX112" fmla="*/ 1094537 w 12192000"/>
              <a:gd name="connsiteY112" fmla="*/ 3229469 h 3482342"/>
              <a:gd name="connsiteX113" fmla="*/ 779276 w 12192000"/>
              <a:gd name="connsiteY113" fmla="*/ 3327290 h 3482342"/>
              <a:gd name="connsiteX114" fmla="*/ 600378 w 12192000"/>
              <a:gd name="connsiteY114" fmla="*/ 3335250 h 3482342"/>
              <a:gd name="connsiteX115" fmla="*/ 493457 w 12192000"/>
              <a:gd name="connsiteY115" fmla="*/ 3365044 h 3482342"/>
              <a:gd name="connsiteX116" fmla="*/ 349402 w 12192000"/>
              <a:gd name="connsiteY116" fmla="*/ 3380897 h 3482342"/>
              <a:gd name="connsiteX117" fmla="*/ 192183 w 12192000"/>
              <a:gd name="connsiteY117" fmla="*/ 3460075 h 3482342"/>
              <a:gd name="connsiteX118" fmla="*/ 46713 w 12192000"/>
              <a:gd name="connsiteY118" fmla="*/ 3462986 h 3482342"/>
              <a:gd name="connsiteX119" fmla="*/ 2765 w 12192000"/>
              <a:gd name="connsiteY119" fmla="*/ 3480770 h 3482342"/>
              <a:gd name="connsiteX120" fmla="*/ 0 w 12192000"/>
              <a:gd name="connsiteY120" fmla="*/ 3482342 h 3482342"/>
              <a:gd name="connsiteX121" fmla="*/ 0 w 12192000"/>
              <a:gd name="connsiteY12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338523 w 12192000"/>
              <a:gd name="connsiteY16" fmla="*/ 852810 h 3482342"/>
              <a:gd name="connsiteX17" fmla="*/ 11313493 w 12192000"/>
              <a:gd name="connsiteY17" fmla="*/ 880860 h 3482342"/>
              <a:gd name="connsiteX18" fmla="*/ 11228040 w 12192000"/>
              <a:gd name="connsiteY18" fmla="*/ 958953 h 3482342"/>
              <a:gd name="connsiteX19" fmla="*/ 11196987 w 12192000"/>
              <a:gd name="connsiteY19" fmla="*/ 1000897 h 3482342"/>
              <a:gd name="connsiteX20" fmla="*/ 11193568 w 12192000"/>
              <a:gd name="connsiteY20" fmla="*/ 1039464 h 3482342"/>
              <a:gd name="connsiteX21" fmla="*/ 11175804 w 12192000"/>
              <a:gd name="connsiteY21" fmla="*/ 1067977 h 3482342"/>
              <a:gd name="connsiteX22" fmla="*/ 11120819 w 12192000"/>
              <a:gd name="connsiteY22" fmla="*/ 1126133 h 3482342"/>
              <a:gd name="connsiteX23" fmla="*/ 11028687 w 12192000"/>
              <a:gd name="connsiteY23" fmla="*/ 1199018 h 3482342"/>
              <a:gd name="connsiteX24" fmla="*/ 10960443 w 12192000"/>
              <a:gd name="connsiteY24" fmla="*/ 1244502 h 3482342"/>
              <a:gd name="connsiteX25" fmla="*/ 10850998 w 12192000"/>
              <a:gd name="connsiteY25" fmla="*/ 1269215 h 3482342"/>
              <a:gd name="connsiteX26" fmla="*/ 10815658 w 12192000"/>
              <a:gd name="connsiteY26" fmla="*/ 1287849 h 3482342"/>
              <a:gd name="connsiteX27" fmla="*/ 10679906 w 12192000"/>
              <a:gd name="connsiteY27" fmla="*/ 1324988 h 3482342"/>
              <a:gd name="connsiteX28" fmla="*/ 10636304 w 12192000"/>
              <a:gd name="connsiteY28" fmla="*/ 1317928 h 3482342"/>
              <a:gd name="connsiteX29" fmla="*/ 10603863 w 12192000"/>
              <a:gd name="connsiteY29" fmla="*/ 1346886 h 3482342"/>
              <a:gd name="connsiteX30" fmla="*/ 10573203 w 12192000"/>
              <a:gd name="connsiteY30" fmla="*/ 1351996 h 3482342"/>
              <a:gd name="connsiteX31" fmla="*/ 10513263 w 12192000"/>
              <a:gd name="connsiteY31" fmla="*/ 1350756 h 3482342"/>
              <a:gd name="connsiteX32" fmla="*/ 10464012 w 12192000"/>
              <a:gd name="connsiteY32" fmla="*/ 1391778 h 3482342"/>
              <a:gd name="connsiteX33" fmla="*/ 10405409 w 12192000"/>
              <a:gd name="connsiteY33" fmla="*/ 1422789 h 3482342"/>
              <a:gd name="connsiteX34" fmla="*/ 10370530 w 12192000"/>
              <a:gd name="connsiteY34" fmla="*/ 1441596 h 3482342"/>
              <a:gd name="connsiteX35" fmla="*/ 10314361 w 12192000"/>
              <a:gd name="connsiteY35" fmla="*/ 1466924 h 3482342"/>
              <a:gd name="connsiteX36" fmla="*/ 10264922 w 12192000"/>
              <a:gd name="connsiteY36" fmla="*/ 1472107 h 3482342"/>
              <a:gd name="connsiteX37" fmla="*/ 10201385 w 12192000"/>
              <a:gd name="connsiteY37" fmla="*/ 1477515 h 3482342"/>
              <a:gd name="connsiteX38" fmla="*/ 10120184 w 12192000"/>
              <a:gd name="connsiteY38" fmla="*/ 1466924 h 3482342"/>
              <a:gd name="connsiteX39" fmla="*/ 10058690 w 12192000"/>
              <a:gd name="connsiteY39" fmla="*/ 1474888 h 3482342"/>
              <a:gd name="connsiteX40" fmla="*/ 10004424 w 12192000"/>
              <a:gd name="connsiteY40" fmla="*/ 1489801 h 3482342"/>
              <a:gd name="connsiteX41" fmla="*/ 9999951 w 12192000"/>
              <a:gd name="connsiteY41" fmla="*/ 1499127 h 3482342"/>
              <a:gd name="connsiteX42" fmla="*/ 9845462 w 12192000"/>
              <a:gd name="connsiteY42" fmla="*/ 1548192 h 3482342"/>
              <a:gd name="connsiteX43" fmla="*/ 9736156 w 12192000"/>
              <a:gd name="connsiteY43" fmla="*/ 1581928 h 3482342"/>
              <a:gd name="connsiteX44" fmla="*/ 9693355 w 12192000"/>
              <a:gd name="connsiteY44" fmla="*/ 1602632 h 3482342"/>
              <a:gd name="connsiteX45" fmla="*/ 9664242 w 12192000"/>
              <a:gd name="connsiteY45" fmla="*/ 1622075 h 3482342"/>
              <a:gd name="connsiteX46" fmla="*/ 9579195 w 12192000"/>
              <a:gd name="connsiteY46" fmla="*/ 1648017 h 3482342"/>
              <a:gd name="connsiteX47" fmla="*/ 9433652 w 12192000"/>
              <a:gd name="connsiteY47" fmla="*/ 1681174 h 3482342"/>
              <a:gd name="connsiteX48" fmla="*/ 9403775 w 12192000"/>
              <a:gd name="connsiteY48" fmla="*/ 1690403 h 3482342"/>
              <a:gd name="connsiteX49" fmla="*/ 9382503 w 12192000"/>
              <a:gd name="connsiteY49" fmla="*/ 1706957 h 3482342"/>
              <a:gd name="connsiteX50" fmla="*/ 9381410 w 12192000"/>
              <a:gd name="connsiteY50" fmla="*/ 1718312 h 3482342"/>
              <a:gd name="connsiteX51" fmla="*/ 9365685 w 12192000"/>
              <a:gd name="connsiteY51" fmla="*/ 1724772 h 3482342"/>
              <a:gd name="connsiteX52" fmla="*/ 9278020 w 12192000"/>
              <a:gd name="connsiteY52" fmla="*/ 1741161 h 3482342"/>
              <a:gd name="connsiteX53" fmla="*/ 9217145 w 12192000"/>
              <a:gd name="connsiteY53" fmla="*/ 1771195 h 3482342"/>
              <a:gd name="connsiteX54" fmla="*/ 8955875 w 12192000"/>
              <a:gd name="connsiteY54" fmla="*/ 1796806 h 3482342"/>
              <a:gd name="connsiteX55" fmla="*/ 8648415 w 12192000"/>
              <a:gd name="connsiteY55" fmla="*/ 1878623 h 3482342"/>
              <a:gd name="connsiteX56" fmla="*/ 8495949 w 12192000"/>
              <a:gd name="connsiteY56" fmla="*/ 1902425 h 3482342"/>
              <a:gd name="connsiteX57" fmla="*/ 8236214 w 12192000"/>
              <a:gd name="connsiteY57" fmla="*/ 1909725 h 3482342"/>
              <a:gd name="connsiteX58" fmla="*/ 8132104 w 12192000"/>
              <a:gd name="connsiteY58" fmla="*/ 1895727 h 3482342"/>
              <a:gd name="connsiteX59" fmla="*/ 7918078 w 12192000"/>
              <a:gd name="connsiteY59" fmla="*/ 1862668 h 3482342"/>
              <a:gd name="connsiteX60" fmla="*/ 7817899 w 12192000"/>
              <a:gd name="connsiteY60" fmla="*/ 1862176 h 3482342"/>
              <a:gd name="connsiteX61" fmla="*/ 7768994 w 12192000"/>
              <a:gd name="connsiteY61" fmla="*/ 1855721 h 3482342"/>
              <a:gd name="connsiteX62" fmla="*/ 7618027 w 12192000"/>
              <a:gd name="connsiteY62" fmla="*/ 1830959 h 3482342"/>
              <a:gd name="connsiteX63" fmla="*/ 7449425 w 12192000"/>
              <a:gd name="connsiteY63" fmla="*/ 1810910 h 3482342"/>
              <a:gd name="connsiteX64" fmla="*/ 7342915 w 12192000"/>
              <a:gd name="connsiteY64" fmla="*/ 1819827 h 3482342"/>
              <a:gd name="connsiteX65" fmla="*/ 7255191 w 12192000"/>
              <a:gd name="connsiteY65" fmla="*/ 1834354 h 3482342"/>
              <a:gd name="connsiteX66" fmla="*/ 7131205 w 12192000"/>
              <a:gd name="connsiteY66" fmla="*/ 1845557 h 3482342"/>
              <a:gd name="connsiteX67" fmla="*/ 6941837 w 12192000"/>
              <a:gd name="connsiteY67" fmla="*/ 1840640 h 3482342"/>
              <a:gd name="connsiteX68" fmla="*/ 6837145 w 12192000"/>
              <a:gd name="connsiteY68" fmla="*/ 1870724 h 3482342"/>
              <a:gd name="connsiteX69" fmla="*/ 6753991 w 12192000"/>
              <a:gd name="connsiteY69" fmla="*/ 1860969 h 3482342"/>
              <a:gd name="connsiteX70" fmla="*/ 6727754 w 12192000"/>
              <a:gd name="connsiteY70" fmla="*/ 1882372 h 3482342"/>
              <a:gd name="connsiteX71" fmla="*/ 6723371 w 12192000"/>
              <a:gd name="connsiteY71" fmla="*/ 1886494 h 3482342"/>
              <a:gd name="connsiteX72" fmla="*/ 6702779 w 12192000"/>
              <a:gd name="connsiteY72" fmla="*/ 1893601 h 3482342"/>
              <a:gd name="connsiteX73" fmla="*/ 6686657 w 12192000"/>
              <a:gd name="connsiteY73" fmla="*/ 1907344 h 3482342"/>
              <a:gd name="connsiteX74" fmla="*/ 6651330 w 12192000"/>
              <a:gd name="connsiteY74" fmla="*/ 1922921 h 3482342"/>
              <a:gd name="connsiteX75" fmla="*/ 6622958 w 12192000"/>
              <a:gd name="connsiteY75" fmla="*/ 1936255 h 3482342"/>
              <a:gd name="connsiteX76" fmla="*/ 6522602 w 12192000"/>
              <a:gd name="connsiteY76" fmla="*/ 1954133 h 3482342"/>
              <a:gd name="connsiteX77" fmla="*/ 6444344 w 12192000"/>
              <a:gd name="connsiteY77" fmla="*/ 1969663 h 3482342"/>
              <a:gd name="connsiteX78" fmla="*/ 6409626 w 12192000"/>
              <a:gd name="connsiteY78" fmla="*/ 1978846 h 3482342"/>
              <a:gd name="connsiteX79" fmla="*/ 6333446 w 12192000"/>
              <a:gd name="connsiteY79" fmla="*/ 1997163 h 3482342"/>
              <a:gd name="connsiteX80" fmla="*/ 6294933 w 12192000"/>
              <a:gd name="connsiteY80" fmla="*/ 2019412 h 3482342"/>
              <a:gd name="connsiteX81" fmla="*/ 6238719 w 12192000"/>
              <a:gd name="connsiteY81" fmla="*/ 2042547 h 3482342"/>
              <a:gd name="connsiteX82" fmla="*/ 6187205 w 12192000"/>
              <a:gd name="connsiteY82" fmla="*/ 2060048 h 3482342"/>
              <a:gd name="connsiteX83" fmla="*/ 6138780 w 12192000"/>
              <a:gd name="connsiteY83" fmla="*/ 2081918 h 3482342"/>
              <a:gd name="connsiteX84" fmla="*/ 6120125 w 12192000"/>
              <a:gd name="connsiteY84" fmla="*/ 2109475 h 3482342"/>
              <a:gd name="connsiteX85" fmla="*/ 6056576 w 12192000"/>
              <a:gd name="connsiteY85" fmla="*/ 2120066 h 3482342"/>
              <a:gd name="connsiteX86" fmla="*/ 5993794 w 12192000"/>
              <a:gd name="connsiteY86" fmla="*/ 2122569 h 3482342"/>
              <a:gd name="connsiteX87" fmla="*/ 5943601 w 12192000"/>
              <a:gd name="connsiteY87" fmla="*/ 2137719 h 3482342"/>
              <a:gd name="connsiteX88" fmla="*/ 5898141 w 12192000"/>
              <a:gd name="connsiteY88" fmla="*/ 2144806 h 3482342"/>
              <a:gd name="connsiteX89" fmla="*/ 5855337 w 12192000"/>
              <a:gd name="connsiteY89" fmla="*/ 2137719 h 3482342"/>
              <a:gd name="connsiteX90" fmla="*/ 5817682 w 12192000"/>
              <a:gd name="connsiteY90" fmla="*/ 2157358 h 3482342"/>
              <a:gd name="connsiteX91" fmla="*/ 5735300 w 12192000"/>
              <a:gd name="connsiteY91" fmla="*/ 2158902 h 3482342"/>
              <a:gd name="connsiteX92" fmla="*/ 5591469 w 12192000"/>
              <a:gd name="connsiteY92" fmla="*/ 2178389 h 3482342"/>
              <a:gd name="connsiteX93" fmla="*/ 5505818 w 12192000"/>
              <a:gd name="connsiteY93" fmla="*/ 2194207 h 3482342"/>
              <a:gd name="connsiteX94" fmla="*/ 5452860 w 12192000"/>
              <a:gd name="connsiteY94" fmla="*/ 2180085 h 3482342"/>
              <a:gd name="connsiteX95" fmla="*/ 5414282 w 12192000"/>
              <a:gd name="connsiteY95" fmla="*/ 2183070 h 3482342"/>
              <a:gd name="connsiteX96" fmla="*/ 5368369 w 12192000"/>
              <a:gd name="connsiteY96" fmla="*/ 2204272 h 3482342"/>
              <a:gd name="connsiteX97" fmla="*/ 5336354 w 12192000"/>
              <a:gd name="connsiteY97" fmla="*/ 2218920 h 3482342"/>
              <a:gd name="connsiteX98" fmla="*/ 5291263 w 12192000"/>
              <a:gd name="connsiteY98" fmla="*/ 2239182 h 3482342"/>
              <a:gd name="connsiteX99" fmla="*/ 5255152 w 12192000"/>
              <a:gd name="connsiteY99" fmla="*/ 2247164 h 3482342"/>
              <a:gd name="connsiteX100" fmla="*/ 5233796 w 12192000"/>
              <a:gd name="connsiteY100" fmla="*/ 2268260 h 3482342"/>
              <a:gd name="connsiteX101" fmla="*/ 5212786 w 12192000"/>
              <a:gd name="connsiteY101" fmla="*/ 2296592 h 3482342"/>
              <a:gd name="connsiteX102" fmla="*/ 5173523 w 12192000"/>
              <a:gd name="connsiteY102" fmla="*/ 2309057 h 3482342"/>
              <a:gd name="connsiteX103" fmla="*/ 5123830 w 12192000"/>
              <a:gd name="connsiteY103" fmla="*/ 2307070 h 3482342"/>
              <a:gd name="connsiteX104" fmla="*/ 5065426 w 12192000"/>
              <a:gd name="connsiteY104" fmla="*/ 2324076 h 3482342"/>
              <a:gd name="connsiteX105" fmla="*/ 4975908 w 12192000"/>
              <a:gd name="connsiteY105" fmla="*/ 2364128 h 3482342"/>
              <a:gd name="connsiteX106" fmla="*/ 4913723 w 12192000"/>
              <a:gd name="connsiteY106" fmla="*/ 2385265 h 3482342"/>
              <a:gd name="connsiteX107" fmla="*/ 4746485 w 12192000"/>
              <a:gd name="connsiteY107" fmla="*/ 2451769 h 3482342"/>
              <a:gd name="connsiteX108" fmla="*/ 4681588 w 12192000"/>
              <a:gd name="connsiteY108" fmla="*/ 2467494 h 3482342"/>
              <a:gd name="connsiteX109" fmla="*/ 1783655 w 12192000"/>
              <a:gd name="connsiteY109" fmla="*/ 3163860 h 3482342"/>
              <a:gd name="connsiteX110" fmla="*/ 1325955 w 12192000"/>
              <a:gd name="connsiteY110" fmla="*/ 3176692 h 3482342"/>
              <a:gd name="connsiteX111" fmla="*/ 1190384 w 12192000"/>
              <a:gd name="connsiteY111" fmla="*/ 3203504 h 3482342"/>
              <a:gd name="connsiteX112" fmla="*/ 1094537 w 12192000"/>
              <a:gd name="connsiteY112" fmla="*/ 3229469 h 3482342"/>
              <a:gd name="connsiteX113" fmla="*/ 779276 w 12192000"/>
              <a:gd name="connsiteY113" fmla="*/ 3327290 h 3482342"/>
              <a:gd name="connsiteX114" fmla="*/ 600378 w 12192000"/>
              <a:gd name="connsiteY114" fmla="*/ 3335250 h 3482342"/>
              <a:gd name="connsiteX115" fmla="*/ 493457 w 12192000"/>
              <a:gd name="connsiteY115" fmla="*/ 3365044 h 3482342"/>
              <a:gd name="connsiteX116" fmla="*/ 349402 w 12192000"/>
              <a:gd name="connsiteY116" fmla="*/ 3380897 h 3482342"/>
              <a:gd name="connsiteX117" fmla="*/ 192183 w 12192000"/>
              <a:gd name="connsiteY117" fmla="*/ 3460075 h 3482342"/>
              <a:gd name="connsiteX118" fmla="*/ 46713 w 12192000"/>
              <a:gd name="connsiteY118" fmla="*/ 3462986 h 3482342"/>
              <a:gd name="connsiteX119" fmla="*/ 2765 w 12192000"/>
              <a:gd name="connsiteY119" fmla="*/ 3480770 h 3482342"/>
              <a:gd name="connsiteX120" fmla="*/ 0 w 12192000"/>
              <a:gd name="connsiteY120" fmla="*/ 3482342 h 3482342"/>
              <a:gd name="connsiteX121" fmla="*/ 0 w 12192000"/>
              <a:gd name="connsiteY12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20819 w 12192000"/>
              <a:gd name="connsiteY23" fmla="*/ 1126133 h 3482342"/>
              <a:gd name="connsiteX24" fmla="*/ 11028687 w 12192000"/>
              <a:gd name="connsiteY24" fmla="*/ 1199018 h 3482342"/>
              <a:gd name="connsiteX25" fmla="*/ 10960443 w 12192000"/>
              <a:gd name="connsiteY25" fmla="*/ 1244502 h 3482342"/>
              <a:gd name="connsiteX26" fmla="*/ 10850998 w 12192000"/>
              <a:gd name="connsiteY26" fmla="*/ 1269215 h 3482342"/>
              <a:gd name="connsiteX27" fmla="*/ 10815658 w 12192000"/>
              <a:gd name="connsiteY27" fmla="*/ 1287849 h 3482342"/>
              <a:gd name="connsiteX28" fmla="*/ 10679906 w 12192000"/>
              <a:gd name="connsiteY28" fmla="*/ 1324988 h 3482342"/>
              <a:gd name="connsiteX29" fmla="*/ 10636304 w 12192000"/>
              <a:gd name="connsiteY29" fmla="*/ 1317928 h 3482342"/>
              <a:gd name="connsiteX30" fmla="*/ 10603863 w 12192000"/>
              <a:gd name="connsiteY30" fmla="*/ 1346886 h 3482342"/>
              <a:gd name="connsiteX31" fmla="*/ 10573203 w 12192000"/>
              <a:gd name="connsiteY31" fmla="*/ 1351996 h 3482342"/>
              <a:gd name="connsiteX32" fmla="*/ 10513263 w 12192000"/>
              <a:gd name="connsiteY32" fmla="*/ 1350756 h 3482342"/>
              <a:gd name="connsiteX33" fmla="*/ 10464012 w 12192000"/>
              <a:gd name="connsiteY33" fmla="*/ 1391778 h 3482342"/>
              <a:gd name="connsiteX34" fmla="*/ 10405409 w 12192000"/>
              <a:gd name="connsiteY34" fmla="*/ 1422789 h 3482342"/>
              <a:gd name="connsiteX35" fmla="*/ 10370530 w 12192000"/>
              <a:gd name="connsiteY35" fmla="*/ 1441596 h 3482342"/>
              <a:gd name="connsiteX36" fmla="*/ 10314361 w 12192000"/>
              <a:gd name="connsiteY36" fmla="*/ 1466924 h 3482342"/>
              <a:gd name="connsiteX37" fmla="*/ 10264922 w 12192000"/>
              <a:gd name="connsiteY37" fmla="*/ 1472107 h 3482342"/>
              <a:gd name="connsiteX38" fmla="*/ 10201385 w 12192000"/>
              <a:gd name="connsiteY38" fmla="*/ 1477515 h 3482342"/>
              <a:gd name="connsiteX39" fmla="*/ 10120184 w 12192000"/>
              <a:gd name="connsiteY39" fmla="*/ 1466924 h 3482342"/>
              <a:gd name="connsiteX40" fmla="*/ 10058690 w 12192000"/>
              <a:gd name="connsiteY40" fmla="*/ 1474888 h 3482342"/>
              <a:gd name="connsiteX41" fmla="*/ 10004424 w 12192000"/>
              <a:gd name="connsiteY41" fmla="*/ 1489801 h 3482342"/>
              <a:gd name="connsiteX42" fmla="*/ 9999951 w 12192000"/>
              <a:gd name="connsiteY42" fmla="*/ 1499127 h 3482342"/>
              <a:gd name="connsiteX43" fmla="*/ 9845462 w 12192000"/>
              <a:gd name="connsiteY43" fmla="*/ 1548192 h 3482342"/>
              <a:gd name="connsiteX44" fmla="*/ 9736156 w 12192000"/>
              <a:gd name="connsiteY44" fmla="*/ 1581928 h 3482342"/>
              <a:gd name="connsiteX45" fmla="*/ 9693355 w 12192000"/>
              <a:gd name="connsiteY45" fmla="*/ 1602632 h 3482342"/>
              <a:gd name="connsiteX46" fmla="*/ 9664242 w 12192000"/>
              <a:gd name="connsiteY46" fmla="*/ 1622075 h 3482342"/>
              <a:gd name="connsiteX47" fmla="*/ 9579195 w 12192000"/>
              <a:gd name="connsiteY47" fmla="*/ 1648017 h 3482342"/>
              <a:gd name="connsiteX48" fmla="*/ 9433652 w 12192000"/>
              <a:gd name="connsiteY48" fmla="*/ 1681174 h 3482342"/>
              <a:gd name="connsiteX49" fmla="*/ 9403775 w 12192000"/>
              <a:gd name="connsiteY49" fmla="*/ 1690403 h 3482342"/>
              <a:gd name="connsiteX50" fmla="*/ 9382503 w 12192000"/>
              <a:gd name="connsiteY50" fmla="*/ 1706957 h 3482342"/>
              <a:gd name="connsiteX51" fmla="*/ 9381410 w 12192000"/>
              <a:gd name="connsiteY51" fmla="*/ 1718312 h 3482342"/>
              <a:gd name="connsiteX52" fmla="*/ 9365685 w 12192000"/>
              <a:gd name="connsiteY52" fmla="*/ 1724772 h 3482342"/>
              <a:gd name="connsiteX53" fmla="*/ 9278020 w 12192000"/>
              <a:gd name="connsiteY53" fmla="*/ 1741161 h 3482342"/>
              <a:gd name="connsiteX54" fmla="*/ 9217145 w 12192000"/>
              <a:gd name="connsiteY54" fmla="*/ 1771195 h 3482342"/>
              <a:gd name="connsiteX55" fmla="*/ 8955875 w 12192000"/>
              <a:gd name="connsiteY55" fmla="*/ 1796806 h 3482342"/>
              <a:gd name="connsiteX56" fmla="*/ 8648415 w 12192000"/>
              <a:gd name="connsiteY56" fmla="*/ 1878623 h 3482342"/>
              <a:gd name="connsiteX57" fmla="*/ 8495949 w 12192000"/>
              <a:gd name="connsiteY57" fmla="*/ 1902425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41837 w 12192000"/>
              <a:gd name="connsiteY68" fmla="*/ 1840640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686657 w 12192000"/>
              <a:gd name="connsiteY74" fmla="*/ 1907344 h 3482342"/>
              <a:gd name="connsiteX75" fmla="*/ 6651330 w 12192000"/>
              <a:gd name="connsiteY75" fmla="*/ 1922921 h 3482342"/>
              <a:gd name="connsiteX76" fmla="*/ 6622958 w 12192000"/>
              <a:gd name="connsiteY76" fmla="*/ 1936255 h 3482342"/>
              <a:gd name="connsiteX77" fmla="*/ 6522602 w 12192000"/>
              <a:gd name="connsiteY77" fmla="*/ 1954133 h 3482342"/>
              <a:gd name="connsiteX78" fmla="*/ 6444344 w 12192000"/>
              <a:gd name="connsiteY78" fmla="*/ 1969663 h 3482342"/>
              <a:gd name="connsiteX79" fmla="*/ 6409626 w 12192000"/>
              <a:gd name="connsiteY79" fmla="*/ 1978846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87205 w 12192000"/>
              <a:gd name="connsiteY83" fmla="*/ 2060048 h 3482342"/>
              <a:gd name="connsiteX84" fmla="*/ 6138780 w 12192000"/>
              <a:gd name="connsiteY84" fmla="*/ 2081918 h 3482342"/>
              <a:gd name="connsiteX85" fmla="*/ 6120125 w 12192000"/>
              <a:gd name="connsiteY85" fmla="*/ 2109475 h 3482342"/>
              <a:gd name="connsiteX86" fmla="*/ 6056576 w 12192000"/>
              <a:gd name="connsiteY86" fmla="*/ 2120066 h 3482342"/>
              <a:gd name="connsiteX87" fmla="*/ 5993794 w 12192000"/>
              <a:gd name="connsiteY87" fmla="*/ 2122569 h 3482342"/>
              <a:gd name="connsiteX88" fmla="*/ 5943601 w 12192000"/>
              <a:gd name="connsiteY88" fmla="*/ 2137719 h 3482342"/>
              <a:gd name="connsiteX89" fmla="*/ 5898141 w 12192000"/>
              <a:gd name="connsiteY89" fmla="*/ 2144806 h 3482342"/>
              <a:gd name="connsiteX90" fmla="*/ 5855337 w 12192000"/>
              <a:gd name="connsiteY90" fmla="*/ 2137719 h 3482342"/>
              <a:gd name="connsiteX91" fmla="*/ 5817682 w 12192000"/>
              <a:gd name="connsiteY91" fmla="*/ 2157358 h 3482342"/>
              <a:gd name="connsiteX92" fmla="*/ 5735300 w 12192000"/>
              <a:gd name="connsiteY92" fmla="*/ 2158902 h 3482342"/>
              <a:gd name="connsiteX93" fmla="*/ 5591469 w 12192000"/>
              <a:gd name="connsiteY93" fmla="*/ 2178389 h 3482342"/>
              <a:gd name="connsiteX94" fmla="*/ 5505818 w 12192000"/>
              <a:gd name="connsiteY94" fmla="*/ 2194207 h 3482342"/>
              <a:gd name="connsiteX95" fmla="*/ 5452860 w 12192000"/>
              <a:gd name="connsiteY95" fmla="*/ 2180085 h 3482342"/>
              <a:gd name="connsiteX96" fmla="*/ 5414282 w 12192000"/>
              <a:gd name="connsiteY96" fmla="*/ 2183070 h 3482342"/>
              <a:gd name="connsiteX97" fmla="*/ 5368369 w 12192000"/>
              <a:gd name="connsiteY97" fmla="*/ 2204272 h 3482342"/>
              <a:gd name="connsiteX98" fmla="*/ 5336354 w 12192000"/>
              <a:gd name="connsiteY98" fmla="*/ 2218920 h 3482342"/>
              <a:gd name="connsiteX99" fmla="*/ 5291263 w 12192000"/>
              <a:gd name="connsiteY99" fmla="*/ 2239182 h 3482342"/>
              <a:gd name="connsiteX100" fmla="*/ 5255152 w 12192000"/>
              <a:gd name="connsiteY100" fmla="*/ 2247164 h 3482342"/>
              <a:gd name="connsiteX101" fmla="*/ 5233796 w 12192000"/>
              <a:gd name="connsiteY101" fmla="*/ 2268260 h 3482342"/>
              <a:gd name="connsiteX102" fmla="*/ 5212786 w 12192000"/>
              <a:gd name="connsiteY102" fmla="*/ 2296592 h 3482342"/>
              <a:gd name="connsiteX103" fmla="*/ 5173523 w 12192000"/>
              <a:gd name="connsiteY103" fmla="*/ 2309057 h 3482342"/>
              <a:gd name="connsiteX104" fmla="*/ 5123830 w 12192000"/>
              <a:gd name="connsiteY104" fmla="*/ 2307070 h 3482342"/>
              <a:gd name="connsiteX105" fmla="*/ 5065426 w 12192000"/>
              <a:gd name="connsiteY105" fmla="*/ 2324076 h 3482342"/>
              <a:gd name="connsiteX106" fmla="*/ 4975908 w 12192000"/>
              <a:gd name="connsiteY106" fmla="*/ 2364128 h 3482342"/>
              <a:gd name="connsiteX107" fmla="*/ 4913723 w 12192000"/>
              <a:gd name="connsiteY107" fmla="*/ 2385265 h 3482342"/>
              <a:gd name="connsiteX108" fmla="*/ 4746485 w 12192000"/>
              <a:gd name="connsiteY108" fmla="*/ 2451769 h 3482342"/>
              <a:gd name="connsiteX109" fmla="*/ 4681588 w 12192000"/>
              <a:gd name="connsiteY109" fmla="*/ 2467494 h 3482342"/>
              <a:gd name="connsiteX110" fmla="*/ 1783655 w 12192000"/>
              <a:gd name="connsiteY110" fmla="*/ 3163860 h 3482342"/>
              <a:gd name="connsiteX111" fmla="*/ 1325955 w 12192000"/>
              <a:gd name="connsiteY111" fmla="*/ 3176692 h 3482342"/>
              <a:gd name="connsiteX112" fmla="*/ 1190384 w 12192000"/>
              <a:gd name="connsiteY112" fmla="*/ 3203504 h 3482342"/>
              <a:gd name="connsiteX113" fmla="*/ 1094537 w 12192000"/>
              <a:gd name="connsiteY113" fmla="*/ 3229469 h 3482342"/>
              <a:gd name="connsiteX114" fmla="*/ 779276 w 12192000"/>
              <a:gd name="connsiteY114" fmla="*/ 3327290 h 3482342"/>
              <a:gd name="connsiteX115" fmla="*/ 600378 w 12192000"/>
              <a:gd name="connsiteY115" fmla="*/ 3335250 h 3482342"/>
              <a:gd name="connsiteX116" fmla="*/ 493457 w 12192000"/>
              <a:gd name="connsiteY116" fmla="*/ 3365044 h 3482342"/>
              <a:gd name="connsiteX117" fmla="*/ 349402 w 12192000"/>
              <a:gd name="connsiteY117" fmla="*/ 3380897 h 3482342"/>
              <a:gd name="connsiteX118" fmla="*/ 192183 w 12192000"/>
              <a:gd name="connsiteY118" fmla="*/ 3460075 h 3482342"/>
              <a:gd name="connsiteX119" fmla="*/ 46713 w 12192000"/>
              <a:gd name="connsiteY119" fmla="*/ 3462986 h 3482342"/>
              <a:gd name="connsiteX120" fmla="*/ 2765 w 12192000"/>
              <a:gd name="connsiteY120" fmla="*/ 3480770 h 3482342"/>
              <a:gd name="connsiteX121" fmla="*/ 0 w 12192000"/>
              <a:gd name="connsiteY121" fmla="*/ 3482342 h 3482342"/>
              <a:gd name="connsiteX122" fmla="*/ 0 w 12192000"/>
              <a:gd name="connsiteY12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20819 w 12192000"/>
              <a:gd name="connsiteY23" fmla="*/ 1126133 h 3482342"/>
              <a:gd name="connsiteX24" fmla="*/ 11028687 w 12192000"/>
              <a:gd name="connsiteY24" fmla="*/ 1199018 h 3482342"/>
              <a:gd name="connsiteX25" fmla="*/ 10960443 w 12192000"/>
              <a:gd name="connsiteY25" fmla="*/ 1244502 h 3482342"/>
              <a:gd name="connsiteX26" fmla="*/ 10850998 w 12192000"/>
              <a:gd name="connsiteY26" fmla="*/ 1269215 h 3482342"/>
              <a:gd name="connsiteX27" fmla="*/ 10815658 w 12192000"/>
              <a:gd name="connsiteY27" fmla="*/ 1287849 h 3482342"/>
              <a:gd name="connsiteX28" fmla="*/ 10679906 w 12192000"/>
              <a:gd name="connsiteY28" fmla="*/ 1324988 h 3482342"/>
              <a:gd name="connsiteX29" fmla="*/ 10636304 w 12192000"/>
              <a:gd name="connsiteY29" fmla="*/ 1317928 h 3482342"/>
              <a:gd name="connsiteX30" fmla="*/ 10603863 w 12192000"/>
              <a:gd name="connsiteY30" fmla="*/ 1346886 h 3482342"/>
              <a:gd name="connsiteX31" fmla="*/ 10573203 w 12192000"/>
              <a:gd name="connsiteY31" fmla="*/ 1351996 h 3482342"/>
              <a:gd name="connsiteX32" fmla="*/ 10513263 w 12192000"/>
              <a:gd name="connsiteY32" fmla="*/ 1350756 h 3482342"/>
              <a:gd name="connsiteX33" fmla="*/ 10464012 w 12192000"/>
              <a:gd name="connsiteY33" fmla="*/ 1391778 h 3482342"/>
              <a:gd name="connsiteX34" fmla="*/ 10405409 w 12192000"/>
              <a:gd name="connsiteY34" fmla="*/ 1422789 h 3482342"/>
              <a:gd name="connsiteX35" fmla="*/ 10370530 w 12192000"/>
              <a:gd name="connsiteY35" fmla="*/ 1441596 h 3482342"/>
              <a:gd name="connsiteX36" fmla="*/ 10314361 w 12192000"/>
              <a:gd name="connsiteY36" fmla="*/ 1466924 h 3482342"/>
              <a:gd name="connsiteX37" fmla="*/ 10264922 w 12192000"/>
              <a:gd name="connsiteY37" fmla="*/ 1472107 h 3482342"/>
              <a:gd name="connsiteX38" fmla="*/ 10201385 w 12192000"/>
              <a:gd name="connsiteY38" fmla="*/ 1477515 h 3482342"/>
              <a:gd name="connsiteX39" fmla="*/ 10120184 w 12192000"/>
              <a:gd name="connsiteY39" fmla="*/ 1466924 h 3482342"/>
              <a:gd name="connsiteX40" fmla="*/ 10058690 w 12192000"/>
              <a:gd name="connsiteY40" fmla="*/ 1474888 h 3482342"/>
              <a:gd name="connsiteX41" fmla="*/ 10004424 w 12192000"/>
              <a:gd name="connsiteY41" fmla="*/ 1489801 h 3482342"/>
              <a:gd name="connsiteX42" fmla="*/ 9999951 w 12192000"/>
              <a:gd name="connsiteY42" fmla="*/ 1499127 h 3482342"/>
              <a:gd name="connsiteX43" fmla="*/ 9845462 w 12192000"/>
              <a:gd name="connsiteY43" fmla="*/ 1548192 h 3482342"/>
              <a:gd name="connsiteX44" fmla="*/ 9736156 w 12192000"/>
              <a:gd name="connsiteY44" fmla="*/ 1581928 h 3482342"/>
              <a:gd name="connsiteX45" fmla="*/ 9693355 w 12192000"/>
              <a:gd name="connsiteY45" fmla="*/ 1602632 h 3482342"/>
              <a:gd name="connsiteX46" fmla="*/ 9664242 w 12192000"/>
              <a:gd name="connsiteY46" fmla="*/ 1622075 h 3482342"/>
              <a:gd name="connsiteX47" fmla="*/ 9579195 w 12192000"/>
              <a:gd name="connsiteY47" fmla="*/ 1648017 h 3482342"/>
              <a:gd name="connsiteX48" fmla="*/ 9433652 w 12192000"/>
              <a:gd name="connsiteY48" fmla="*/ 1681174 h 3482342"/>
              <a:gd name="connsiteX49" fmla="*/ 9403775 w 12192000"/>
              <a:gd name="connsiteY49" fmla="*/ 1690403 h 3482342"/>
              <a:gd name="connsiteX50" fmla="*/ 9382503 w 12192000"/>
              <a:gd name="connsiteY50" fmla="*/ 1706957 h 3482342"/>
              <a:gd name="connsiteX51" fmla="*/ 9381410 w 12192000"/>
              <a:gd name="connsiteY51" fmla="*/ 1718312 h 3482342"/>
              <a:gd name="connsiteX52" fmla="*/ 9365685 w 12192000"/>
              <a:gd name="connsiteY52" fmla="*/ 1724772 h 3482342"/>
              <a:gd name="connsiteX53" fmla="*/ 9278020 w 12192000"/>
              <a:gd name="connsiteY53" fmla="*/ 1741161 h 3482342"/>
              <a:gd name="connsiteX54" fmla="*/ 9217145 w 12192000"/>
              <a:gd name="connsiteY54" fmla="*/ 1771195 h 3482342"/>
              <a:gd name="connsiteX55" fmla="*/ 8955875 w 12192000"/>
              <a:gd name="connsiteY55" fmla="*/ 1796806 h 3482342"/>
              <a:gd name="connsiteX56" fmla="*/ 8648415 w 12192000"/>
              <a:gd name="connsiteY56" fmla="*/ 1878623 h 3482342"/>
              <a:gd name="connsiteX57" fmla="*/ 8495949 w 12192000"/>
              <a:gd name="connsiteY57" fmla="*/ 1902425 h 3482342"/>
              <a:gd name="connsiteX58" fmla="*/ 8236214 w 12192000"/>
              <a:gd name="connsiteY58" fmla="*/ 1909725 h 3482342"/>
              <a:gd name="connsiteX59" fmla="*/ 8132104 w 12192000"/>
              <a:gd name="connsiteY59" fmla="*/ 1895727 h 3482342"/>
              <a:gd name="connsiteX60" fmla="*/ 7918078 w 12192000"/>
              <a:gd name="connsiteY60" fmla="*/ 1862668 h 3482342"/>
              <a:gd name="connsiteX61" fmla="*/ 7817899 w 12192000"/>
              <a:gd name="connsiteY61" fmla="*/ 1862176 h 3482342"/>
              <a:gd name="connsiteX62" fmla="*/ 7768994 w 12192000"/>
              <a:gd name="connsiteY62" fmla="*/ 1855721 h 3482342"/>
              <a:gd name="connsiteX63" fmla="*/ 7618027 w 12192000"/>
              <a:gd name="connsiteY63" fmla="*/ 1830959 h 3482342"/>
              <a:gd name="connsiteX64" fmla="*/ 7449425 w 12192000"/>
              <a:gd name="connsiteY64" fmla="*/ 1810910 h 3482342"/>
              <a:gd name="connsiteX65" fmla="*/ 7342915 w 12192000"/>
              <a:gd name="connsiteY65" fmla="*/ 1819827 h 3482342"/>
              <a:gd name="connsiteX66" fmla="*/ 7255191 w 12192000"/>
              <a:gd name="connsiteY66" fmla="*/ 1834354 h 3482342"/>
              <a:gd name="connsiteX67" fmla="*/ 7131205 w 12192000"/>
              <a:gd name="connsiteY67" fmla="*/ 1845557 h 3482342"/>
              <a:gd name="connsiteX68" fmla="*/ 6941837 w 12192000"/>
              <a:gd name="connsiteY68" fmla="*/ 1840640 h 3482342"/>
              <a:gd name="connsiteX69" fmla="*/ 6837145 w 12192000"/>
              <a:gd name="connsiteY69" fmla="*/ 1870724 h 3482342"/>
              <a:gd name="connsiteX70" fmla="*/ 6753991 w 12192000"/>
              <a:gd name="connsiteY70" fmla="*/ 1860969 h 3482342"/>
              <a:gd name="connsiteX71" fmla="*/ 6727754 w 12192000"/>
              <a:gd name="connsiteY71" fmla="*/ 1882372 h 3482342"/>
              <a:gd name="connsiteX72" fmla="*/ 6723371 w 12192000"/>
              <a:gd name="connsiteY72" fmla="*/ 1886494 h 3482342"/>
              <a:gd name="connsiteX73" fmla="*/ 6702779 w 12192000"/>
              <a:gd name="connsiteY73" fmla="*/ 1893601 h 3482342"/>
              <a:gd name="connsiteX74" fmla="*/ 6686657 w 12192000"/>
              <a:gd name="connsiteY74" fmla="*/ 1907344 h 3482342"/>
              <a:gd name="connsiteX75" fmla="*/ 6651330 w 12192000"/>
              <a:gd name="connsiteY75" fmla="*/ 1922921 h 3482342"/>
              <a:gd name="connsiteX76" fmla="*/ 6622958 w 12192000"/>
              <a:gd name="connsiteY76" fmla="*/ 1936255 h 3482342"/>
              <a:gd name="connsiteX77" fmla="*/ 6522602 w 12192000"/>
              <a:gd name="connsiteY77" fmla="*/ 1954133 h 3482342"/>
              <a:gd name="connsiteX78" fmla="*/ 6444344 w 12192000"/>
              <a:gd name="connsiteY78" fmla="*/ 1969663 h 3482342"/>
              <a:gd name="connsiteX79" fmla="*/ 6409626 w 12192000"/>
              <a:gd name="connsiteY79" fmla="*/ 1978846 h 3482342"/>
              <a:gd name="connsiteX80" fmla="*/ 6333446 w 12192000"/>
              <a:gd name="connsiteY80" fmla="*/ 1997163 h 3482342"/>
              <a:gd name="connsiteX81" fmla="*/ 6294933 w 12192000"/>
              <a:gd name="connsiteY81" fmla="*/ 2019412 h 3482342"/>
              <a:gd name="connsiteX82" fmla="*/ 6238719 w 12192000"/>
              <a:gd name="connsiteY82" fmla="*/ 2042547 h 3482342"/>
              <a:gd name="connsiteX83" fmla="*/ 6187205 w 12192000"/>
              <a:gd name="connsiteY83" fmla="*/ 2060048 h 3482342"/>
              <a:gd name="connsiteX84" fmla="*/ 6138780 w 12192000"/>
              <a:gd name="connsiteY84" fmla="*/ 2081918 h 3482342"/>
              <a:gd name="connsiteX85" fmla="*/ 6120125 w 12192000"/>
              <a:gd name="connsiteY85" fmla="*/ 2109475 h 3482342"/>
              <a:gd name="connsiteX86" fmla="*/ 6056576 w 12192000"/>
              <a:gd name="connsiteY86" fmla="*/ 2120066 h 3482342"/>
              <a:gd name="connsiteX87" fmla="*/ 5993794 w 12192000"/>
              <a:gd name="connsiteY87" fmla="*/ 2122569 h 3482342"/>
              <a:gd name="connsiteX88" fmla="*/ 5943601 w 12192000"/>
              <a:gd name="connsiteY88" fmla="*/ 2137719 h 3482342"/>
              <a:gd name="connsiteX89" fmla="*/ 5898141 w 12192000"/>
              <a:gd name="connsiteY89" fmla="*/ 2144806 h 3482342"/>
              <a:gd name="connsiteX90" fmla="*/ 5855337 w 12192000"/>
              <a:gd name="connsiteY90" fmla="*/ 2137719 h 3482342"/>
              <a:gd name="connsiteX91" fmla="*/ 5817682 w 12192000"/>
              <a:gd name="connsiteY91" fmla="*/ 2157358 h 3482342"/>
              <a:gd name="connsiteX92" fmla="*/ 5735300 w 12192000"/>
              <a:gd name="connsiteY92" fmla="*/ 2158902 h 3482342"/>
              <a:gd name="connsiteX93" fmla="*/ 5591469 w 12192000"/>
              <a:gd name="connsiteY93" fmla="*/ 2178389 h 3482342"/>
              <a:gd name="connsiteX94" fmla="*/ 5505818 w 12192000"/>
              <a:gd name="connsiteY94" fmla="*/ 2194207 h 3482342"/>
              <a:gd name="connsiteX95" fmla="*/ 5452860 w 12192000"/>
              <a:gd name="connsiteY95" fmla="*/ 2180085 h 3482342"/>
              <a:gd name="connsiteX96" fmla="*/ 5414282 w 12192000"/>
              <a:gd name="connsiteY96" fmla="*/ 2183070 h 3482342"/>
              <a:gd name="connsiteX97" fmla="*/ 5368369 w 12192000"/>
              <a:gd name="connsiteY97" fmla="*/ 2204272 h 3482342"/>
              <a:gd name="connsiteX98" fmla="*/ 5336354 w 12192000"/>
              <a:gd name="connsiteY98" fmla="*/ 2218920 h 3482342"/>
              <a:gd name="connsiteX99" fmla="*/ 5291263 w 12192000"/>
              <a:gd name="connsiteY99" fmla="*/ 2239182 h 3482342"/>
              <a:gd name="connsiteX100" fmla="*/ 5255152 w 12192000"/>
              <a:gd name="connsiteY100" fmla="*/ 2247164 h 3482342"/>
              <a:gd name="connsiteX101" fmla="*/ 5233796 w 12192000"/>
              <a:gd name="connsiteY101" fmla="*/ 2268260 h 3482342"/>
              <a:gd name="connsiteX102" fmla="*/ 5212786 w 12192000"/>
              <a:gd name="connsiteY102" fmla="*/ 2296592 h 3482342"/>
              <a:gd name="connsiteX103" fmla="*/ 5173523 w 12192000"/>
              <a:gd name="connsiteY103" fmla="*/ 2309057 h 3482342"/>
              <a:gd name="connsiteX104" fmla="*/ 5123830 w 12192000"/>
              <a:gd name="connsiteY104" fmla="*/ 2307070 h 3482342"/>
              <a:gd name="connsiteX105" fmla="*/ 5065426 w 12192000"/>
              <a:gd name="connsiteY105" fmla="*/ 2324076 h 3482342"/>
              <a:gd name="connsiteX106" fmla="*/ 4975908 w 12192000"/>
              <a:gd name="connsiteY106" fmla="*/ 2364128 h 3482342"/>
              <a:gd name="connsiteX107" fmla="*/ 4913723 w 12192000"/>
              <a:gd name="connsiteY107" fmla="*/ 2385265 h 3482342"/>
              <a:gd name="connsiteX108" fmla="*/ 4746485 w 12192000"/>
              <a:gd name="connsiteY108" fmla="*/ 2451769 h 3482342"/>
              <a:gd name="connsiteX109" fmla="*/ 4681588 w 12192000"/>
              <a:gd name="connsiteY109" fmla="*/ 2467494 h 3482342"/>
              <a:gd name="connsiteX110" fmla="*/ 1783655 w 12192000"/>
              <a:gd name="connsiteY110" fmla="*/ 3163860 h 3482342"/>
              <a:gd name="connsiteX111" fmla="*/ 1325955 w 12192000"/>
              <a:gd name="connsiteY111" fmla="*/ 3176692 h 3482342"/>
              <a:gd name="connsiteX112" fmla="*/ 1190384 w 12192000"/>
              <a:gd name="connsiteY112" fmla="*/ 3203504 h 3482342"/>
              <a:gd name="connsiteX113" fmla="*/ 1094537 w 12192000"/>
              <a:gd name="connsiteY113" fmla="*/ 3229469 h 3482342"/>
              <a:gd name="connsiteX114" fmla="*/ 779276 w 12192000"/>
              <a:gd name="connsiteY114" fmla="*/ 3327290 h 3482342"/>
              <a:gd name="connsiteX115" fmla="*/ 600378 w 12192000"/>
              <a:gd name="connsiteY115" fmla="*/ 3335250 h 3482342"/>
              <a:gd name="connsiteX116" fmla="*/ 493457 w 12192000"/>
              <a:gd name="connsiteY116" fmla="*/ 3365044 h 3482342"/>
              <a:gd name="connsiteX117" fmla="*/ 349402 w 12192000"/>
              <a:gd name="connsiteY117" fmla="*/ 3380897 h 3482342"/>
              <a:gd name="connsiteX118" fmla="*/ 192183 w 12192000"/>
              <a:gd name="connsiteY118" fmla="*/ 3460075 h 3482342"/>
              <a:gd name="connsiteX119" fmla="*/ 46713 w 12192000"/>
              <a:gd name="connsiteY119" fmla="*/ 3462986 h 3482342"/>
              <a:gd name="connsiteX120" fmla="*/ 2765 w 12192000"/>
              <a:gd name="connsiteY120" fmla="*/ 3480770 h 3482342"/>
              <a:gd name="connsiteX121" fmla="*/ 0 w 12192000"/>
              <a:gd name="connsiteY121" fmla="*/ 3482342 h 3482342"/>
              <a:gd name="connsiteX122" fmla="*/ 0 w 12192000"/>
              <a:gd name="connsiteY12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679906 w 12192000"/>
              <a:gd name="connsiteY29" fmla="*/ 1324988 h 3482342"/>
              <a:gd name="connsiteX30" fmla="*/ 10636304 w 12192000"/>
              <a:gd name="connsiteY30" fmla="*/ 1317928 h 3482342"/>
              <a:gd name="connsiteX31" fmla="*/ 10603863 w 12192000"/>
              <a:gd name="connsiteY31" fmla="*/ 1346886 h 3482342"/>
              <a:gd name="connsiteX32" fmla="*/ 10573203 w 12192000"/>
              <a:gd name="connsiteY32" fmla="*/ 1351996 h 3482342"/>
              <a:gd name="connsiteX33" fmla="*/ 10513263 w 12192000"/>
              <a:gd name="connsiteY33" fmla="*/ 1350756 h 3482342"/>
              <a:gd name="connsiteX34" fmla="*/ 10464012 w 12192000"/>
              <a:gd name="connsiteY34" fmla="*/ 1391778 h 3482342"/>
              <a:gd name="connsiteX35" fmla="*/ 10405409 w 12192000"/>
              <a:gd name="connsiteY35" fmla="*/ 1422789 h 3482342"/>
              <a:gd name="connsiteX36" fmla="*/ 10370530 w 12192000"/>
              <a:gd name="connsiteY36" fmla="*/ 1441596 h 3482342"/>
              <a:gd name="connsiteX37" fmla="*/ 10314361 w 12192000"/>
              <a:gd name="connsiteY37" fmla="*/ 1466924 h 3482342"/>
              <a:gd name="connsiteX38" fmla="*/ 10264922 w 12192000"/>
              <a:gd name="connsiteY38" fmla="*/ 1472107 h 3482342"/>
              <a:gd name="connsiteX39" fmla="*/ 10201385 w 12192000"/>
              <a:gd name="connsiteY39" fmla="*/ 1477515 h 3482342"/>
              <a:gd name="connsiteX40" fmla="*/ 10120184 w 12192000"/>
              <a:gd name="connsiteY40" fmla="*/ 1466924 h 3482342"/>
              <a:gd name="connsiteX41" fmla="*/ 10058690 w 12192000"/>
              <a:gd name="connsiteY41" fmla="*/ 1474888 h 3482342"/>
              <a:gd name="connsiteX42" fmla="*/ 10004424 w 12192000"/>
              <a:gd name="connsiteY42" fmla="*/ 1489801 h 3482342"/>
              <a:gd name="connsiteX43" fmla="*/ 9999951 w 12192000"/>
              <a:gd name="connsiteY43" fmla="*/ 1499127 h 3482342"/>
              <a:gd name="connsiteX44" fmla="*/ 9845462 w 12192000"/>
              <a:gd name="connsiteY44" fmla="*/ 1548192 h 3482342"/>
              <a:gd name="connsiteX45" fmla="*/ 9736156 w 12192000"/>
              <a:gd name="connsiteY45" fmla="*/ 1581928 h 3482342"/>
              <a:gd name="connsiteX46" fmla="*/ 9693355 w 12192000"/>
              <a:gd name="connsiteY46" fmla="*/ 1602632 h 3482342"/>
              <a:gd name="connsiteX47" fmla="*/ 9664242 w 12192000"/>
              <a:gd name="connsiteY47" fmla="*/ 1622075 h 3482342"/>
              <a:gd name="connsiteX48" fmla="*/ 9579195 w 12192000"/>
              <a:gd name="connsiteY48" fmla="*/ 1648017 h 3482342"/>
              <a:gd name="connsiteX49" fmla="*/ 9433652 w 12192000"/>
              <a:gd name="connsiteY49" fmla="*/ 1681174 h 3482342"/>
              <a:gd name="connsiteX50" fmla="*/ 9403775 w 12192000"/>
              <a:gd name="connsiteY50" fmla="*/ 1690403 h 3482342"/>
              <a:gd name="connsiteX51" fmla="*/ 9382503 w 12192000"/>
              <a:gd name="connsiteY51" fmla="*/ 1706957 h 3482342"/>
              <a:gd name="connsiteX52" fmla="*/ 9381410 w 12192000"/>
              <a:gd name="connsiteY52" fmla="*/ 1718312 h 3482342"/>
              <a:gd name="connsiteX53" fmla="*/ 9365685 w 12192000"/>
              <a:gd name="connsiteY53" fmla="*/ 1724772 h 3482342"/>
              <a:gd name="connsiteX54" fmla="*/ 9278020 w 12192000"/>
              <a:gd name="connsiteY54" fmla="*/ 1741161 h 3482342"/>
              <a:gd name="connsiteX55" fmla="*/ 9217145 w 12192000"/>
              <a:gd name="connsiteY55" fmla="*/ 1771195 h 3482342"/>
              <a:gd name="connsiteX56" fmla="*/ 8955875 w 12192000"/>
              <a:gd name="connsiteY56" fmla="*/ 1796806 h 3482342"/>
              <a:gd name="connsiteX57" fmla="*/ 8648415 w 12192000"/>
              <a:gd name="connsiteY57" fmla="*/ 1878623 h 3482342"/>
              <a:gd name="connsiteX58" fmla="*/ 8495949 w 12192000"/>
              <a:gd name="connsiteY58" fmla="*/ 1902425 h 3482342"/>
              <a:gd name="connsiteX59" fmla="*/ 8236214 w 12192000"/>
              <a:gd name="connsiteY59" fmla="*/ 190972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41837 w 12192000"/>
              <a:gd name="connsiteY69" fmla="*/ 1840640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686657 w 12192000"/>
              <a:gd name="connsiteY75" fmla="*/ 1907344 h 3482342"/>
              <a:gd name="connsiteX76" fmla="*/ 6651330 w 12192000"/>
              <a:gd name="connsiteY76" fmla="*/ 1922921 h 3482342"/>
              <a:gd name="connsiteX77" fmla="*/ 6622958 w 12192000"/>
              <a:gd name="connsiteY77" fmla="*/ 1936255 h 3482342"/>
              <a:gd name="connsiteX78" fmla="*/ 6522602 w 12192000"/>
              <a:gd name="connsiteY78" fmla="*/ 1954133 h 3482342"/>
              <a:gd name="connsiteX79" fmla="*/ 6444344 w 12192000"/>
              <a:gd name="connsiteY79" fmla="*/ 1969663 h 3482342"/>
              <a:gd name="connsiteX80" fmla="*/ 6409626 w 12192000"/>
              <a:gd name="connsiteY80" fmla="*/ 1978846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87205 w 12192000"/>
              <a:gd name="connsiteY84" fmla="*/ 2060048 h 3482342"/>
              <a:gd name="connsiteX85" fmla="*/ 6138780 w 12192000"/>
              <a:gd name="connsiteY85" fmla="*/ 2081918 h 3482342"/>
              <a:gd name="connsiteX86" fmla="*/ 6120125 w 12192000"/>
              <a:gd name="connsiteY86" fmla="*/ 2109475 h 3482342"/>
              <a:gd name="connsiteX87" fmla="*/ 6056576 w 12192000"/>
              <a:gd name="connsiteY87" fmla="*/ 2120066 h 3482342"/>
              <a:gd name="connsiteX88" fmla="*/ 5993794 w 12192000"/>
              <a:gd name="connsiteY88" fmla="*/ 2122569 h 3482342"/>
              <a:gd name="connsiteX89" fmla="*/ 5943601 w 12192000"/>
              <a:gd name="connsiteY89" fmla="*/ 2137719 h 3482342"/>
              <a:gd name="connsiteX90" fmla="*/ 5898141 w 12192000"/>
              <a:gd name="connsiteY90" fmla="*/ 2144806 h 3482342"/>
              <a:gd name="connsiteX91" fmla="*/ 5855337 w 12192000"/>
              <a:gd name="connsiteY91" fmla="*/ 2137719 h 3482342"/>
              <a:gd name="connsiteX92" fmla="*/ 5817682 w 12192000"/>
              <a:gd name="connsiteY92" fmla="*/ 2157358 h 3482342"/>
              <a:gd name="connsiteX93" fmla="*/ 5735300 w 12192000"/>
              <a:gd name="connsiteY93" fmla="*/ 2158902 h 3482342"/>
              <a:gd name="connsiteX94" fmla="*/ 5591469 w 12192000"/>
              <a:gd name="connsiteY94" fmla="*/ 2178389 h 3482342"/>
              <a:gd name="connsiteX95" fmla="*/ 5505818 w 12192000"/>
              <a:gd name="connsiteY95" fmla="*/ 2194207 h 3482342"/>
              <a:gd name="connsiteX96" fmla="*/ 5452860 w 12192000"/>
              <a:gd name="connsiteY96" fmla="*/ 2180085 h 3482342"/>
              <a:gd name="connsiteX97" fmla="*/ 5414282 w 12192000"/>
              <a:gd name="connsiteY97" fmla="*/ 2183070 h 3482342"/>
              <a:gd name="connsiteX98" fmla="*/ 5368369 w 12192000"/>
              <a:gd name="connsiteY98" fmla="*/ 2204272 h 3482342"/>
              <a:gd name="connsiteX99" fmla="*/ 5336354 w 12192000"/>
              <a:gd name="connsiteY99" fmla="*/ 2218920 h 3482342"/>
              <a:gd name="connsiteX100" fmla="*/ 5291263 w 12192000"/>
              <a:gd name="connsiteY100" fmla="*/ 2239182 h 3482342"/>
              <a:gd name="connsiteX101" fmla="*/ 5255152 w 12192000"/>
              <a:gd name="connsiteY101" fmla="*/ 2247164 h 3482342"/>
              <a:gd name="connsiteX102" fmla="*/ 5233796 w 12192000"/>
              <a:gd name="connsiteY102" fmla="*/ 2268260 h 3482342"/>
              <a:gd name="connsiteX103" fmla="*/ 5212786 w 12192000"/>
              <a:gd name="connsiteY103" fmla="*/ 2296592 h 3482342"/>
              <a:gd name="connsiteX104" fmla="*/ 5173523 w 12192000"/>
              <a:gd name="connsiteY104" fmla="*/ 2309057 h 3482342"/>
              <a:gd name="connsiteX105" fmla="*/ 5123830 w 12192000"/>
              <a:gd name="connsiteY105" fmla="*/ 2307070 h 3482342"/>
              <a:gd name="connsiteX106" fmla="*/ 5065426 w 12192000"/>
              <a:gd name="connsiteY106" fmla="*/ 2324076 h 3482342"/>
              <a:gd name="connsiteX107" fmla="*/ 4975908 w 12192000"/>
              <a:gd name="connsiteY107" fmla="*/ 2364128 h 3482342"/>
              <a:gd name="connsiteX108" fmla="*/ 4913723 w 12192000"/>
              <a:gd name="connsiteY108" fmla="*/ 2385265 h 3482342"/>
              <a:gd name="connsiteX109" fmla="*/ 4746485 w 12192000"/>
              <a:gd name="connsiteY109" fmla="*/ 2451769 h 3482342"/>
              <a:gd name="connsiteX110" fmla="*/ 4681588 w 12192000"/>
              <a:gd name="connsiteY110" fmla="*/ 2467494 h 3482342"/>
              <a:gd name="connsiteX111" fmla="*/ 1783655 w 12192000"/>
              <a:gd name="connsiteY111" fmla="*/ 3163860 h 3482342"/>
              <a:gd name="connsiteX112" fmla="*/ 1325955 w 12192000"/>
              <a:gd name="connsiteY112" fmla="*/ 3176692 h 3482342"/>
              <a:gd name="connsiteX113" fmla="*/ 1190384 w 12192000"/>
              <a:gd name="connsiteY113" fmla="*/ 3203504 h 3482342"/>
              <a:gd name="connsiteX114" fmla="*/ 1094537 w 12192000"/>
              <a:gd name="connsiteY114" fmla="*/ 3229469 h 3482342"/>
              <a:gd name="connsiteX115" fmla="*/ 779276 w 12192000"/>
              <a:gd name="connsiteY115" fmla="*/ 3327290 h 3482342"/>
              <a:gd name="connsiteX116" fmla="*/ 600378 w 12192000"/>
              <a:gd name="connsiteY116" fmla="*/ 3335250 h 3482342"/>
              <a:gd name="connsiteX117" fmla="*/ 493457 w 12192000"/>
              <a:gd name="connsiteY117" fmla="*/ 3365044 h 3482342"/>
              <a:gd name="connsiteX118" fmla="*/ 349402 w 12192000"/>
              <a:gd name="connsiteY118" fmla="*/ 3380897 h 3482342"/>
              <a:gd name="connsiteX119" fmla="*/ 192183 w 12192000"/>
              <a:gd name="connsiteY119" fmla="*/ 3460075 h 3482342"/>
              <a:gd name="connsiteX120" fmla="*/ 46713 w 12192000"/>
              <a:gd name="connsiteY120" fmla="*/ 3462986 h 3482342"/>
              <a:gd name="connsiteX121" fmla="*/ 2765 w 12192000"/>
              <a:gd name="connsiteY121" fmla="*/ 3480770 h 3482342"/>
              <a:gd name="connsiteX122" fmla="*/ 0 w 12192000"/>
              <a:gd name="connsiteY122" fmla="*/ 3482342 h 3482342"/>
              <a:gd name="connsiteX123" fmla="*/ 0 w 12192000"/>
              <a:gd name="connsiteY12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679906 w 12192000"/>
              <a:gd name="connsiteY29" fmla="*/ 1332049 h 3482342"/>
              <a:gd name="connsiteX30" fmla="*/ 10636304 w 12192000"/>
              <a:gd name="connsiteY30" fmla="*/ 1317928 h 3482342"/>
              <a:gd name="connsiteX31" fmla="*/ 10603863 w 12192000"/>
              <a:gd name="connsiteY31" fmla="*/ 1346886 h 3482342"/>
              <a:gd name="connsiteX32" fmla="*/ 10573203 w 12192000"/>
              <a:gd name="connsiteY32" fmla="*/ 1351996 h 3482342"/>
              <a:gd name="connsiteX33" fmla="*/ 10513263 w 12192000"/>
              <a:gd name="connsiteY33" fmla="*/ 1350756 h 3482342"/>
              <a:gd name="connsiteX34" fmla="*/ 10464012 w 12192000"/>
              <a:gd name="connsiteY34" fmla="*/ 1391778 h 3482342"/>
              <a:gd name="connsiteX35" fmla="*/ 10405409 w 12192000"/>
              <a:gd name="connsiteY35" fmla="*/ 1422789 h 3482342"/>
              <a:gd name="connsiteX36" fmla="*/ 10370530 w 12192000"/>
              <a:gd name="connsiteY36" fmla="*/ 1441596 h 3482342"/>
              <a:gd name="connsiteX37" fmla="*/ 10314361 w 12192000"/>
              <a:gd name="connsiteY37" fmla="*/ 1466924 h 3482342"/>
              <a:gd name="connsiteX38" fmla="*/ 10264922 w 12192000"/>
              <a:gd name="connsiteY38" fmla="*/ 1472107 h 3482342"/>
              <a:gd name="connsiteX39" fmla="*/ 10201385 w 12192000"/>
              <a:gd name="connsiteY39" fmla="*/ 1477515 h 3482342"/>
              <a:gd name="connsiteX40" fmla="*/ 10120184 w 12192000"/>
              <a:gd name="connsiteY40" fmla="*/ 1466924 h 3482342"/>
              <a:gd name="connsiteX41" fmla="*/ 10058690 w 12192000"/>
              <a:gd name="connsiteY41" fmla="*/ 1474888 h 3482342"/>
              <a:gd name="connsiteX42" fmla="*/ 10004424 w 12192000"/>
              <a:gd name="connsiteY42" fmla="*/ 1489801 h 3482342"/>
              <a:gd name="connsiteX43" fmla="*/ 9999951 w 12192000"/>
              <a:gd name="connsiteY43" fmla="*/ 1499127 h 3482342"/>
              <a:gd name="connsiteX44" fmla="*/ 9845462 w 12192000"/>
              <a:gd name="connsiteY44" fmla="*/ 1548192 h 3482342"/>
              <a:gd name="connsiteX45" fmla="*/ 9736156 w 12192000"/>
              <a:gd name="connsiteY45" fmla="*/ 1581928 h 3482342"/>
              <a:gd name="connsiteX46" fmla="*/ 9693355 w 12192000"/>
              <a:gd name="connsiteY46" fmla="*/ 1602632 h 3482342"/>
              <a:gd name="connsiteX47" fmla="*/ 9664242 w 12192000"/>
              <a:gd name="connsiteY47" fmla="*/ 1622075 h 3482342"/>
              <a:gd name="connsiteX48" fmla="*/ 9579195 w 12192000"/>
              <a:gd name="connsiteY48" fmla="*/ 1648017 h 3482342"/>
              <a:gd name="connsiteX49" fmla="*/ 9433652 w 12192000"/>
              <a:gd name="connsiteY49" fmla="*/ 1681174 h 3482342"/>
              <a:gd name="connsiteX50" fmla="*/ 9403775 w 12192000"/>
              <a:gd name="connsiteY50" fmla="*/ 1690403 h 3482342"/>
              <a:gd name="connsiteX51" fmla="*/ 9382503 w 12192000"/>
              <a:gd name="connsiteY51" fmla="*/ 1706957 h 3482342"/>
              <a:gd name="connsiteX52" fmla="*/ 9381410 w 12192000"/>
              <a:gd name="connsiteY52" fmla="*/ 1718312 h 3482342"/>
              <a:gd name="connsiteX53" fmla="*/ 9365685 w 12192000"/>
              <a:gd name="connsiteY53" fmla="*/ 1724772 h 3482342"/>
              <a:gd name="connsiteX54" fmla="*/ 9278020 w 12192000"/>
              <a:gd name="connsiteY54" fmla="*/ 1741161 h 3482342"/>
              <a:gd name="connsiteX55" fmla="*/ 9217145 w 12192000"/>
              <a:gd name="connsiteY55" fmla="*/ 1771195 h 3482342"/>
              <a:gd name="connsiteX56" fmla="*/ 8955875 w 12192000"/>
              <a:gd name="connsiteY56" fmla="*/ 1796806 h 3482342"/>
              <a:gd name="connsiteX57" fmla="*/ 8648415 w 12192000"/>
              <a:gd name="connsiteY57" fmla="*/ 1878623 h 3482342"/>
              <a:gd name="connsiteX58" fmla="*/ 8495949 w 12192000"/>
              <a:gd name="connsiteY58" fmla="*/ 1902425 h 3482342"/>
              <a:gd name="connsiteX59" fmla="*/ 8236214 w 12192000"/>
              <a:gd name="connsiteY59" fmla="*/ 190972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41837 w 12192000"/>
              <a:gd name="connsiteY69" fmla="*/ 1840640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686657 w 12192000"/>
              <a:gd name="connsiteY75" fmla="*/ 1907344 h 3482342"/>
              <a:gd name="connsiteX76" fmla="*/ 6651330 w 12192000"/>
              <a:gd name="connsiteY76" fmla="*/ 1922921 h 3482342"/>
              <a:gd name="connsiteX77" fmla="*/ 6622958 w 12192000"/>
              <a:gd name="connsiteY77" fmla="*/ 1936255 h 3482342"/>
              <a:gd name="connsiteX78" fmla="*/ 6522602 w 12192000"/>
              <a:gd name="connsiteY78" fmla="*/ 1954133 h 3482342"/>
              <a:gd name="connsiteX79" fmla="*/ 6444344 w 12192000"/>
              <a:gd name="connsiteY79" fmla="*/ 1969663 h 3482342"/>
              <a:gd name="connsiteX80" fmla="*/ 6409626 w 12192000"/>
              <a:gd name="connsiteY80" fmla="*/ 1978846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87205 w 12192000"/>
              <a:gd name="connsiteY84" fmla="*/ 2060048 h 3482342"/>
              <a:gd name="connsiteX85" fmla="*/ 6138780 w 12192000"/>
              <a:gd name="connsiteY85" fmla="*/ 2081918 h 3482342"/>
              <a:gd name="connsiteX86" fmla="*/ 6120125 w 12192000"/>
              <a:gd name="connsiteY86" fmla="*/ 2109475 h 3482342"/>
              <a:gd name="connsiteX87" fmla="*/ 6056576 w 12192000"/>
              <a:gd name="connsiteY87" fmla="*/ 2120066 h 3482342"/>
              <a:gd name="connsiteX88" fmla="*/ 5993794 w 12192000"/>
              <a:gd name="connsiteY88" fmla="*/ 2122569 h 3482342"/>
              <a:gd name="connsiteX89" fmla="*/ 5943601 w 12192000"/>
              <a:gd name="connsiteY89" fmla="*/ 2137719 h 3482342"/>
              <a:gd name="connsiteX90" fmla="*/ 5898141 w 12192000"/>
              <a:gd name="connsiteY90" fmla="*/ 2144806 h 3482342"/>
              <a:gd name="connsiteX91" fmla="*/ 5855337 w 12192000"/>
              <a:gd name="connsiteY91" fmla="*/ 2137719 h 3482342"/>
              <a:gd name="connsiteX92" fmla="*/ 5817682 w 12192000"/>
              <a:gd name="connsiteY92" fmla="*/ 2157358 h 3482342"/>
              <a:gd name="connsiteX93" fmla="*/ 5735300 w 12192000"/>
              <a:gd name="connsiteY93" fmla="*/ 2158902 h 3482342"/>
              <a:gd name="connsiteX94" fmla="*/ 5591469 w 12192000"/>
              <a:gd name="connsiteY94" fmla="*/ 2178389 h 3482342"/>
              <a:gd name="connsiteX95" fmla="*/ 5505818 w 12192000"/>
              <a:gd name="connsiteY95" fmla="*/ 2194207 h 3482342"/>
              <a:gd name="connsiteX96" fmla="*/ 5452860 w 12192000"/>
              <a:gd name="connsiteY96" fmla="*/ 2180085 h 3482342"/>
              <a:gd name="connsiteX97" fmla="*/ 5414282 w 12192000"/>
              <a:gd name="connsiteY97" fmla="*/ 2183070 h 3482342"/>
              <a:gd name="connsiteX98" fmla="*/ 5368369 w 12192000"/>
              <a:gd name="connsiteY98" fmla="*/ 2204272 h 3482342"/>
              <a:gd name="connsiteX99" fmla="*/ 5336354 w 12192000"/>
              <a:gd name="connsiteY99" fmla="*/ 2218920 h 3482342"/>
              <a:gd name="connsiteX100" fmla="*/ 5291263 w 12192000"/>
              <a:gd name="connsiteY100" fmla="*/ 2239182 h 3482342"/>
              <a:gd name="connsiteX101" fmla="*/ 5255152 w 12192000"/>
              <a:gd name="connsiteY101" fmla="*/ 2247164 h 3482342"/>
              <a:gd name="connsiteX102" fmla="*/ 5233796 w 12192000"/>
              <a:gd name="connsiteY102" fmla="*/ 2268260 h 3482342"/>
              <a:gd name="connsiteX103" fmla="*/ 5212786 w 12192000"/>
              <a:gd name="connsiteY103" fmla="*/ 2296592 h 3482342"/>
              <a:gd name="connsiteX104" fmla="*/ 5173523 w 12192000"/>
              <a:gd name="connsiteY104" fmla="*/ 2309057 h 3482342"/>
              <a:gd name="connsiteX105" fmla="*/ 5123830 w 12192000"/>
              <a:gd name="connsiteY105" fmla="*/ 2307070 h 3482342"/>
              <a:gd name="connsiteX106" fmla="*/ 5065426 w 12192000"/>
              <a:gd name="connsiteY106" fmla="*/ 2324076 h 3482342"/>
              <a:gd name="connsiteX107" fmla="*/ 4975908 w 12192000"/>
              <a:gd name="connsiteY107" fmla="*/ 2364128 h 3482342"/>
              <a:gd name="connsiteX108" fmla="*/ 4913723 w 12192000"/>
              <a:gd name="connsiteY108" fmla="*/ 2385265 h 3482342"/>
              <a:gd name="connsiteX109" fmla="*/ 4746485 w 12192000"/>
              <a:gd name="connsiteY109" fmla="*/ 2451769 h 3482342"/>
              <a:gd name="connsiteX110" fmla="*/ 4681588 w 12192000"/>
              <a:gd name="connsiteY110" fmla="*/ 2467494 h 3482342"/>
              <a:gd name="connsiteX111" fmla="*/ 1783655 w 12192000"/>
              <a:gd name="connsiteY111" fmla="*/ 3163860 h 3482342"/>
              <a:gd name="connsiteX112" fmla="*/ 1325955 w 12192000"/>
              <a:gd name="connsiteY112" fmla="*/ 3176692 h 3482342"/>
              <a:gd name="connsiteX113" fmla="*/ 1190384 w 12192000"/>
              <a:gd name="connsiteY113" fmla="*/ 3203504 h 3482342"/>
              <a:gd name="connsiteX114" fmla="*/ 1094537 w 12192000"/>
              <a:gd name="connsiteY114" fmla="*/ 3229469 h 3482342"/>
              <a:gd name="connsiteX115" fmla="*/ 779276 w 12192000"/>
              <a:gd name="connsiteY115" fmla="*/ 3327290 h 3482342"/>
              <a:gd name="connsiteX116" fmla="*/ 600378 w 12192000"/>
              <a:gd name="connsiteY116" fmla="*/ 3335250 h 3482342"/>
              <a:gd name="connsiteX117" fmla="*/ 493457 w 12192000"/>
              <a:gd name="connsiteY117" fmla="*/ 3365044 h 3482342"/>
              <a:gd name="connsiteX118" fmla="*/ 349402 w 12192000"/>
              <a:gd name="connsiteY118" fmla="*/ 3380897 h 3482342"/>
              <a:gd name="connsiteX119" fmla="*/ 192183 w 12192000"/>
              <a:gd name="connsiteY119" fmla="*/ 3460075 h 3482342"/>
              <a:gd name="connsiteX120" fmla="*/ 46713 w 12192000"/>
              <a:gd name="connsiteY120" fmla="*/ 3462986 h 3482342"/>
              <a:gd name="connsiteX121" fmla="*/ 2765 w 12192000"/>
              <a:gd name="connsiteY121" fmla="*/ 3480770 h 3482342"/>
              <a:gd name="connsiteX122" fmla="*/ 0 w 12192000"/>
              <a:gd name="connsiteY122" fmla="*/ 3482342 h 3482342"/>
              <a:gd name="connsiteX123" fmla="*/ 0 w 12192000"/>
              <a:gd name="connsiteY12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679906 w 12192000"/>
              <a:gd name="connsiteY29" fmla="*/ 1332049 h 3482342"/>
              <a:gd name="connsiteX30" fmla="*/ 10639834 w 12192000"/>
              <a:gd name="connsiteY30" fmla="*/ 1324989 h 3482342"/>
              <a:gd name="connsiteX31" fmla="*/ 10603863 w 12192000"/>
              <a:gd name="connsiteY31" fmla="*/ 1346886 h 3482342"/>
              <a:gd name="connsiteX32" fmla="*/ 10573203 w 12192000"/>
              <a:gd name="connsiteY32" fmla="*/ 1351996 h 3482342"/>
              <a:gd name="connsiteX33" fmla="*/ 10513263 w 12192000"/>
              <a:gd name="connsiteY33" fmla="*/ 1350756 h 3482342"/>
              <a:gd name="connsiteX34" fmla="*/ 10464012 w 12192000"/>
              <a:gd name="connsiteY34" fmla="*/ 1391778 h 3482342"/>
              <a:gd name="connsiteX35" fmla="*/ 10405409 w 12192000"/>
              <a:gd name="connsiteY35" fmla="*/ 1422789 h 3482342"/>
              <a:gd name="connsiteX36" fmla="*/ 10370530 w 12192000"/>
              <a:gd name="connsiteY36" fmla="*/ 1441596 h 3482342"/>
              <a:gd name="connsiteX37" fmla="*/ 10314361 w 12192000"/>
              <a:gd name="connsiteY37" fmla="*/ 1466924 h 3482342"/>
              <a:gd name="connsiteX38" fmla="*/ 10264922 w 12192000"/>
              <a:gd name="connsiteY38" fmla="*/ 1472107 h 3482342"/>
              <a:gd name="connsiteX39" fmla="*/ 10201385 w 12192000"/>
              <a:gd name="connsiteY39" fmla="*/ 1477515 h 3482342"/>
              <a:gd name="connsiteX40" fmla="*/ 10120184 w 12192000"/>
              <a:gd name="connsiteY40" fmla="*/ 1466924 h 3482342"/>
              <a:gd name="connsiteX41" fmla="*/ 10058690 w 12192000"/>
              <a:gd name="connsiteY41" fmla="*/ 1474888 h 3482342"/>
              <a:gd name="connsiteX42" fmla="*/ 10004424 w 12192000"/>
              <a:gd name="connsiteY42" fmla="*/ 1489801 h 3482342"/>
              <a:gd name="connsiteX43" fmla="*/ 9999951 w 12192000"/>
              <a:gd name="connsiteY43" fmla="*/ 1499127 h 3482342"/>
              <a:gd name="connsiteX44" fmla="*/ 9845462 w 12192000"/>
              <a:gd name="connsiteY44" fmla="*/ 1548192 h 3482342"/>
              <a:gd name="connsiteX45" fmla="*/ 9736156 w 12192000"/>
              <a:gd name="connsiteY45" fmla="*/ 1581928 h 3482342"/>
              <a:gd name="connsiteX46" fmla="*/ 9693355 w 12192000"/>
              <a:gd name="connsiteY46" fmla="*/ 1602632 h 3482342"/>
              <a:gd name="connsiteX47" fmla="*/ 9664242 w 12192000"/>
              <a:gd name="connsiteY47" fmla="*/ 1622075 h 3482342"/>
              <a:gd name="connsiteX48" fmla="*/ 9579195 w 12192000"/>
              <a:gd name="connsiteY48" fmla="*/ 1648017 h 3482342"/>
              <a:gd name="connsiteX49" fmla="*/ 9433652 w 12192000"/>
              <a:gd name="connsiteY49" fmla="*/ 1681174 h 3482342"/>
              <a:gd name="connsiteX50" fmla="*/ 9403775 w 12192000"/>
              <a:gd name="connsiteY50" fmla="*/ 1690403 h 3482342"/>
              <a:gd name="connsiteX51" fmla="*/ 9382503 w 12192000"/>
              <a:gd name="connsiteY51" fmla="*/ 1706957 h 3482342"/>
              <a:gd name="connsiteX52" fmla="*/ 9381410 w 12192000"/>
              <a:gd name="connsiteY52" fmla="*/ 1718312 h 3482342"/>
              <a:gd name="connsiteX53" fmla="*/ 9365685 w 12192000"/>
              <a:gd name="connsiteY53" fmla="*/ 1724772 h 3482342"/>
              <a:gd name="connsiteX54" fmla="*/ 9278020 w 12192000"/>
              <a:gd name="connsiteY54" fmla="*/ 1741161 h 3482342"/>
              <a:gd name="connsiteX55" fmla="*/ 9217145 w 12192000"/>
              <a:gd name="connsiteY55" fmla="*/ 1771195 h 3482342"/>
              <a:gd name="connsiteX56" fmla="*/ 8955875 w 12192000"/>
              <a:gd name="connsiteY56" fmla="*/ 1796806 h 3482342"/>
              <a:gd name="connsiteX57" fmla="*/ 8648415 w 12192000"/>
              <a:gd name="connsiteY57" fmla="*/ 1878623 h 3482342"/>
              <a:gd name="connsiteX58" fmla="*/ 8495949 w 12192000"/>
              <a:gd name="connsiteY58" fmla="*/ 1902425 h 3482342"/>
              <a:gd name="connsiteX59" fmla="*/ 8236214 w 12192000"/>
              <a:gd name="connsiteY59" fmla="*/ 1909725 h 3482342"/>
              <a:gd name="connsiteX60" fmla="*/ 8132104 w 12192000"/>
              <a:gd name="connsiteY60" fmla="*/ 1895727 h 3482342"/>
              <a:gd name="connsiteX61" fmla="*/ 7918078 w 12192000"/>
              <a:gd name="connsiteY61" fmla="*/ 1862668 h 3482342"/>
              <a:gd name="connsiteX62" fmla="*/ 7817899 w 12192000"/>
              <a:gd name="connsiteY62" fmla="*/ 1862176 h 3482342"/>
              <a:gd name="connsiteX63" fmla="*/ 7768994 w 12192000"/>
              <a:gd name="connsiteY63" fmla="*/ 1855721 h 3482342"/>
              <a:gd name="connsiteX64" fmla="*/ 7618027 w 12192000"/>
              <a:gd name="connsiteY64" fmla="*/ 1830959 h 3482342"/>
              <a:gd name="connsiteX65" fmla="*/ 7449425 w 12192000"/>
              <a:gd name="connsiteY65" fmla="*/ 1810910 h 3482342"/>
              <a:gd name="connsiteX66" fmla="*/ 7342915 w 12192000"/>
              <a:gd name="connsiteY66" fmla="*/ 1819827 h 3482342"/>
              <a:gd name="connsiteX67" fmla="*/ 7255191 w 12192000"/>
              <a:gd name="connsiteY67" fmla="*/ 1834354 h 3482342"/>
              <a:gd name="connsiteX68" fmla="*/ 7131205 w 12192000"/>
              <a:gd name="connsiteY68" fmla="*/ 1845557 h 3482342"/>
              <a:gd name="connsiteX69" fmla="*/ 6941837 w 12192000"/>
              <a:gd name="connsiteY69" fmla="*/ 1840640 h 3482342"/>
              <a:gd name="connsiteX70" fmla="*/ 6837145 w 12192000"/>
              <a:gd name="connsiteY70" fmla="*/ 1870724 h 3482342"/>
              <a:gd name="connsiteX71" fmla="*/ 6753991 w 12192000"/>
              <a:gd name="connsiteY71" fmla="*/ 1860969 h 3482342"/>
              <a:gd name="connsiteX72" fmla="*/ 6727754 w 12192000"/>
              <a:gd name="connsiteY72" fmla="*/ 1882372 h 3482342"/>
              <a:gd name="connsiteX73" fmla="*/ 6723371 w 12192000"/>
              <a:gd name="connsiteY73" fmla="*/ 1886494 h 3482342"/>
              <a:gd name="connsiteX74" fmla="*/ 6702779 w 12192000"/>
              <a:gd name="connsiteY74" fmla="*/ 1893601 h 3482342"/>
              <a:gd name="connsiteX75" fmla="*/ 6686657 w 12192000"/>
              <a:gd name="connsiteY75" fmla="*/ 1907344 h 3482342"/>
              <a:gd name="connsiteX76" fmla="*/ 6651330 w 12192000"/>
              <a:gd name="connsiteY76" fmla="*/ 1922921 h 3482342"/>
              <a:gd name="connsiteX77" fmla="*/ 6622958 w 12192000"/>
              <a:gd name="connsiteY77" fmla="*/ 1936255 h 3482342"/>
              <a:gd name="connsiteX78" fmla="*/ 6522602 w 12192000"/>
              <a:gd name="connsiteY78" fmla="*/ 1954133 h 3482342"/>
              <a:gd name="connsiteX79" fmla="*/ 6444344 w 12192000"/>
              <a:gd name="connsiteY79" fmla="*/ 1969663 h 3482342"/>
              <a:gd name="connsiteX80" fmla="*/ 6409626 w 12192000"/>
              <a:gd name="connsiteY80" fmla="*/ 1978846 h 3482342"/>
              <a:gd name="connsiteX81" fmla="*/ 6333446 w 12192000"/>
              <a:gd name="connsiteY81" fmla="*/ 1997163 h 3482342"/>
              <a:gd name="connsiteX82" fmla="*/ 6294933 w 12192000"/>
              <a:gd name="connsiteY82" fmla="*/ 2019412 h 3482342"/>
              <a:gd name="connsiteX83" fmla="*/ 6238719 w 12192000"/>
              <a:gd name="connsiteY83" fmla="*/ 2042547 h 3482342"/>
              <a:gd name="connsiteX84" fmla="*/ 6187205 w 12192000"/>
              <a:gd name="connsiteY84" fmla="*/ 2060048 h 3482342"/>
              <a:gd name="connsiteX85" fmla="*/ 6138780 w 12192000"/>
              <a:gd name="connsiteY85" fmla="*/ 2081918 h 3482342"/>
              <a:gd name="connsiteX86" fmla="*/ 6120125 w 12192000"/>
              <a:gd name="connsiteY86" fmla="*/ 2109475 h 3482342"/>
              <a:gd name="connsiteX87" fmla="*/ 6056576 w 12192000"/>
              <a:gd name="connsiteY87" fmla="*/ 2120066 h 3482342"/>
              <a:gd name="connsiteX88" fmla="*/ 5993794 w 12192000"/>
              <a:gd name="connsiteY88" fmla="*/ 2122569 h 3482342"/>
              <a:gd name="connsiteX89" fmla="*/ 5943601 w 12192000"/>
              <a:gd name="connsiteY89" fmla="*/ 2137719 h 3482342"/>
              <a:gd name="connsiteX90" fmla="*/ 5898141 w 12192000"/>
              <a:gd name="connsiteY90" fmla="*/ 2144806 h 3482342"/>
              <a:gd name="connsiteX91" fmla="*/ 5855337 w 12192000"/>
              <a:gd name="connsiteY91" fmla="*/ 2137719 h 3482342"/>
              <a:gd name="connsiteX92" fmla="*/ 5817682 w 12192000"/>
              <a:gd name="connsiteY92" fmla="*/ 2157358 h 3482342"/>
              <a:gd name="connsiteX93" fmla="*/ 5735300 w 12192000"/>
              <a:gd name="connsiteY93" fmla="*/ 2158902 h 3482342"/>
              <a:gd name="connsiteX94" fmla="*/ 5591469 w 12192000"/>
              <a:gd name="connsiteY94" fmla="*/ 2178389 h 3482342"/>
              <a:gd name="connsiteX95" fmla="*/ 5505818 w 12192000"/>
              <a:gd name="connsiteY95" fmla="*/ 2194207 h 3482342"/>
              <a:gd name="connsiteX96" fmla="*/ 5452860 w 12192000"/>
              <a:gd name="connsiteY96" fmla="*/ 2180085 h 3482342"/>
              <a:gd name="connsiteX97" fmla="*/ 5414282 w 12192000"/>
              <a:gd name="connsiteY97" fmla="*/ 2183070 h 3482342"/>
              <a:gd name="connsiteX98" fmla="*/ 5368369 w 12192000"/>
              <a:gd name="connsiteY98" fmla="*/ 2204272 h 3482342"/>
              <a:gd name="connsiteX99" fmla="*/ 5336354 w 12192000"/>
              <a:gd name="connsiteY99" fmla="*/ 2218920 h 3482342"/>
              <a:gd name="connsiteX100" fmla="*/ 5291263 w 12192000"/>
              <a:gd name="connsiteY100" fmla="*/ 2239182 h 3482342"/>
              <a:gd name="connsiteX101" fmla="*/ 5255152 w 12192000"/>
              <a:gd name="connsiteY101" fmla="*/ 2247164 h 3482342"/>
              <a:gd name="connsiteX102" fmla="*/ 5233796 w 12192000"/>
              <a:gd name="connsiteY102" fmla="*/ 2268260 h 3482342"/>
              <a:gd name="connsiteX103" fmla="*/ 5212786 w 12192000"/>
              <a:gd name="connsiteY103" fmla="*/ 2296592 h 3482342"/>
              <a:gd name="connsiteX104" fmla="*/ 5173523 w 12192000"/>
              <a:gd name="connsiteY104" fmla="*/ 2309057 h 3482342"/>
              <a:gd name="connsiteX105" fmla="*/ 5123830 w 12192000"/>
              <a:gd name="connsiteY105" fmla="*/ 2307070 h 3482342"/>
              <a:gd name="connsiteX106" fmla="*/ 5065426 w 12192000"/>
              <a:gd name="connsiteY106" fmla="*/ 2324076 h 3482342"/>
              <a:gd name="connsiteX107" fmla="*/ 4975908 w 12192000"/>
              <a:gd name="connsiteY107" fmla="*/ 2364128 h 3482342"/>
              <a:gd name="connsiteX108" fmla="*/ 4913723 w 12192000"/>
              <a:gd name="connsiteY108" fmla="*/ 2385265 h 3482342"/>
              <a:gd name="connsiteX109" fmla="*/ 4746485 w 12192000"/>
              <a:gd name="connsiteY109" fmla="*/ 2451769 h 3482342"/>
              <a:gd name="connsiteX110" fmla="*/ 4681588 w 12192000"/>
              <a:gd name="connsiteY110" fmla="*/ 2467494 h 3482342"/>
              <a:gd name="connsiteX111" fmla="*/ 1783655 w 12192000"/>
              <a:gd name="connsiteY111" fmla="*/ 3163860 h 3482342"/>
              <a:gd name="connsiteX112" fmla="*/ 1325955 w 12192000"/>
              <a:gd name="connsiteY112" fmla="*/ 3176692 h 3482342"/>
              <a:gd name="connsiteX113" fmla="*/ 1190384 w 12192000"/>
              <a:gd name="connsiteY113" fmla="*/ 3203504 h 3482342"/>
              <a:gd name="connsiteX114" fmla="*/ 1094537 w 12192000"/>
              <a:gd name="connsiteY114" fmla="*/ 3229469 h 3482342"/>
              <a:gd name="connsiteX115" fmla="*/ 779276 w 12192000"/>
              <a:gd name="connsiteY115" fmla="*/ 3327290 h 3482342"/>
              <a:gd name="connsiteX116" fmla="*/ 600378 w 12192000"/>
              <a:gd name="connsiteY116" fmla="*/ 3335250 h 3482342"/>
              <a:gd name="connsiteX117" fmla="*/ 493457 w 12192000"/>
              <a:gd name="connsiteY117" fmla="*/ 3365044 h 3482342"/>
              <a:gd name="connsiteX118" fmla="*/ 349402 w 12192000"/>
              <a:gd name="connsiteY118" fmla="*/ 3380897 h 3482342"/>
              <a:gd name="connsiteX119" fmla="*/ 192183 w 12192000"/>
              <a:gd name="connsiteY119" fmla="*/ 3460075 h 3482342"/>
              <a:gd name="connsiteX120" fmla="*/ 46713 w 12192000"/>
              <a:gd name="connsiteY120" fmla="*/ 3462986 h 3482342"/>
              <a:gd name="connsiteX121" fmla="*/ 2765 w 12192000"/>
              <a:gd name="connsiteY121" fmla="*/ 3480770 h 3482342"/>
              <a:gd name="connsiteX122" fmla="*/ 0 w 12192000"/>
              <a:gd name="connsiteY122" fmla="*/ 3482342 h 3482342"/>
              <a:gd name="connsiteX123" fmla="*/ 0 w 12192000"/>
              <a:gd name="connsiteY12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50998 w 12192000"/>
              <a:gd name="connsiteY27" fmla="*/ 1269215 h 3482342"/>
              <a:gd name="connsiteX28" fmla="*/ 10815658 w 12192000"/>
              <a:gd name="connsiteY28" fmla="*/ 1287849 h 3482342"/>
              <a:gd name="connsiteX29" fmla="*/ 10723900 w 12192000"/>
              <a:gd name="connsiteY29" fmla="*/ 1318642 h 3482342"/>
              <a:gd name="connsiteX30" fmla="*/ 10679906 w 12192000"/>
              <a:gd name="connsiteY30" fmla="*/ 1332049 h 3482342"/>
              <a:gd name="connsiteX31" fmla="*/ 10639834 w 12192000"/>
              <a:gd name="connsiteY31" fmla="*/ 1324989 h 3482342"/>
              <a:gd name="connsiteX32" fmla="*/ 10603863 w 12192000"/>
              <a:gd name="connsiteY32" fmla="*/ 1346886 h 3482342"/>
              <a:gd name="connsiteX33" fmla="*/ 10573203 w 12192000"/>
              <a:gd name="connsiteY33" fmla="*/ 1351996 h 3482342"/>
              <a:gd name="connsiteX34" fmla="*/ 10513263 w 12192000"/>
              <a:gd name="connsiteY34" fmla="*/ 1350756 h 3482342"/>
              <a:gd name="connsiteX35" fmla="*/ 10464012 w 12192000"/>
              <a:gd name="connsiteY35" fmla="*/ 1391778 h 3482342"/>
              <a:gd name="connsiteX36" fmla="*/ 10405409 w 12192000"/>
              <a:gd name="connsiteY36" fmla="*/ 1422789 h 3482342"/>
              <a:gd name="connsiteX37" fmla="*/ 10370530 w 12192000"/>
              <a:gd name="connsiteY37" fmla="*/ 1441596 h 3482342"/>
              <a:gd name="connsiteX38" fmla="*/ 10314361 w 12192000"/>
              <a:gd name="connsiteY38" fmla="*/ 1466924 h 3482342"/>
              <a:gd name="connsiteX39" fmla="*/ 10264922 w 12192000"/>
              <a:gd name="connsiteY39" fmla="*/ 1472107 h 3482342"/>
              <a:gd name="connsiteX40" fmla="*/ 10201385 w 12192000"/>
              <a:gd name="connsiteY40" fmla="*/ 1477515 h 3482342"/>
              <a:gd name="connsiteX41" fmla="*/ 10120184 w 12192000"/>
              <a:gd name="connsiteY41" fmla="*/ 1466924 h 3482342"/>
              <a:gd name="connsiteX42" fmla="*/ 10058690 w 12192000"/>
              <a:gd name="connsiteY42" fmla="*/ 1474888 h 3482342"/>
              <a:gd name="connsiteX43" fmla="*/ 10004424 w 12192000"/>
              <a:gd name="connsiteY43" fmla="*/ 1489801 h 3482342"/>
              <a:gd name="connsiteX44" fmla="*/ 9999951 w 12192000"/>
              <a:gd name="connsiteY44" fmla="*/ 1499127 h 3482342"/>
              <a:gd name="connsiteX45" fmla="*/ 9845462 w 12192000"/>
              <a:gd name="connsiteY45" fmla="*/ 1548192 h 3482342"/>
              <a:gd name="connsiteX46" fmla="*/ 9736156 w 12192000"/>
              <a:gd name="connsiteY46" fmla="*/ 1581928 h 3482342"/>
              <a:gd name="connsiteX47" fmla="*/ 9693355 w 12192000"/>
              <a:gd name="connsiteY47" fmla="*/ 1602632 h 3482342"/>
              <a:gd name="connsiteX48" fmla="*/ 9664242 w 12192000"/>
              <a:gd name="connsiteY48" fmla="*/ 1622075 h 3482342"/>
              <a:gd name="connsiteX49" fmla="*/ 9579195 w 12192000"/>
              <a:gd name="connsiteY49" fmla="*/ 1648017 h 3482342"/>
              <a:gd name="connsiteX50" fmla="*/ 9433652 w 12192000"/>
              <a:gd name="connsiteY50" fmla="*/ 1681174 h 3482342"/>
              <a:gd name="connsiteX51" fmla="*/ 9403775 w 12192000"/>
              <a:gd name="connsiteY51" fmla="*/ 1690403 h 3482342"/>
              <a:gd name="connsiteX52" fmla="*/ 9382503 w 12192000"/>
              <a:gd name="connsiteY52" fmla="*/ 1706957 h 3482342"/>
              <a:gd name="connsiteX53" fmla="*/ 9381410 w 12192000"/>
              <a:gd name="connsiteY53" fmla="*/ 1718312 h 3482342"/>
              <a:gd name="connsiteX54" fmla="*/ 9365685 w 12192000"/>
              <a:gd name="connsiteY54" fmla="*/ 1724772 h 3482342"/>
              <a:gd name="connsiteX55" fmla="*/ 9278020 w 12192000"/>
              <a:gd name="connsiteY55" fmla="*/ 1741161 h 3482342"/>
              <a:gd name="connsiteX56" fmla="*/ 9217145 w 12192000"/>
              <a:gd name="connsiteY56" fmla="*/ 1771195 h 3482342"/>
              <a:gd name="connsiteX57" fmla="*/ 8955875 w 12192000"/>
              <a:gd name="connsiteY57" fmla="*/ 1796806 h 3482342"/>
              <a:gd name="connsiteX58" fmla="*/ 8648415 w 12192000"/>
              <a:gd name="connsiteY58" fmla="*/ 1878623 h 3482342"/>
              <a:gd name="connsiteX59" fmla="*/ 8495949 w 12192000"/>
              <a:gd name="connsiteY59" fmla="*/ 1902425 h 3482342"/>
              <a:gd name="connsiteX60" fmla="*/ 8236214 w 12192000"/>
              <a:gd name="connsiteY60" fmla="*/ 1909725 h 3482342"/>
              <a:gd name="connsiteX61" fmla="*/ 8132104 w 12192000"/>
              <a:gd name="connsiteY61" fmla="*/ 1895727 h 3482342"/>
              <a:gd name="connsiteX62" fmla="*/ 7918078 w 12192000"/>
              <a:gd name="connsiteY62" fmla="*/ 1862668 h 3482342"/>
              <a:gd name="connsiteX63" fmla="*/ 7817899 w 12192000"/>
              <a:gd name="connsiteY63" fmla="*/ 1862176 h 3482342"/>
              <a:gd name="connsiteX64" fmla="*/ 7768994 w 12192000"/>
              <a:gd name="connsiteY64" fmla="*/ 1855721 h 3482342"/>
              <a:gd name="connsiteX65" fmla="*/ 7618027 w 12192000"/>
              <a:gd name="connsiteY65" fmla="*/ 1830959 h 3482342"/>
              <a:gd name="connsiteX66" fmla="*/ 7449425 w 12192000"/>
              <a:gd name="connsiteY66" fmla="*/ 1810910 h 3482342"/>
              <a:gd name="connsiteX67" fmla="*/ 7342915 w 12192000"/>
              <a:gd name="connsiteY67" fmla="*/ 1819827 h 3482342"/>
              <a:gd name="connsiteX68" fmla="*/ 7255191 w 12192000"/>
              <a:gd name="connsiteY68" fmla="*/ 1834354 h 3482342"/>
              <a:gd name="connsiteX69" fmla="*/ 7131205 w 12192000"/>
              <a:gd name="connsiteY69" fmla="*/ 1845557 h 3482342"/>
              <a:gd name="connsiteX70" fmla="*/ 6941837 w 12192000"/>
              <a:gd name="connsiteY70" fmla="*/ 1840640 h 3482342"/>
              <a:gd name="connsiteX71" fmla="*/ 6837145 w 12192000"/>
              <a:gd name="connsiteY71" fmla="*/ 1870724 h 3482342"/>
              <a:gd name="connsiteX72" fmla="*/ 6753991 w 12192000"/>
              <a:gd name="connsiteY72" fmla="*/ 1860969 h 3482342"/>
              <a:gd name="connsiteX73" fmla="*/ 6727754 w 12192000"/>
              <a:gd name="connsiteY73" fmla="*/ 1882372 h 3482342"/>
              <a:gd name="connsiteX74" fmla="*/ 6723371 w 12192000"/>
              <a:gd name="connsiteY74" fmla="*/ 1886494 h 3482342"/>
              <a:gd name="connsiteX75" fmla="*/ 6702779 w 12192000"/>
              <a:gd name="connsiteY75" fmla="*/ 1893601 h 3482342"/>
              <a:gd name="connsiteX76" fmla="*/ 6686657 w 12192000"/>
              <a:gd name="connsiteY76" fmla="*/ 1907344 h 3482342"/>
              <a:gd name="connsiteX77" fmla="*/ 6651330 w 12192000"/>
              <a:gd name="connsiteY77" fmla="*/ 1922921 h 3482342"/>
              <a:gd name="connsiteX78" fmla="*/ 6622958 w 12192000"/>
              <a:gd name="connsiteY78" fmla="*/ 1936255 h 3482342"/>
              <a:gd name="connsiteX79" fmla="*/ 6522602 w 12192000"/>
              <a:gd name="connsiteY79" fmla="*/ 1954133 h 3482342"/>
              <a:gd name="connsiteX80" fmla="*/ 6444344 w 12192000"/>
              <a:gd name="connsiteY80" fmla="*/ 1969663 h 3482342"/>
              <a:gd name="connsiteX81" fmla="*/ 6409626 w 12192000"/>
              <a:gd name="connsiteY81" fmla="*/ 1978846 h 3482342"/>
              <a:gd name="connsiteX82" fmla="*/ 6333446 w 12192000"/>
              <a:gd name="connsiteY82" fmla="*/ 1997163 h 3482342"/>
              <a:gd name="connsiteX83" fmla="*/ 6294933 w 12192000"/>
              <a:gd name="connsiteY83" fmla="*/ 2019412 h 3482342"/>
              <a:gd name="connsiteX84" fmla="*/ 6238719 w 12192000"/>
              <a:gd name="connsiteY84" fmla="*/ 2042547 h 3482342"/>
              <a:gd name="connsiteX85" fmla="*/ 6187205 w 12192000"/>
              <a:gd name="connsiteY85" fmla="*/ 2060048 h 3482342"/>
              <a:gd name="connsiteX86" fmla="*/ 6138780 w 12192000"/>
              <a:gd name="connsiteY86" fmla="*/ 2081918 h 3482342"/>
              <a:gd name="connsiteX87" fmla="*/ 6120125 w 12192000"/>
              <a:gd name="connsiteY87" fmla="*/ 2109475 h 3482342"/>
              <a:gd name="connsiteX88" fmla="*/ 6056576 w 12192000"/>
              <a:gd name="connsiteY88" fmla="*/ 2120066 h 3482342"/>
              <a:gd name="connsiteX89" fmla="*/ 5993794 w 12192000"/>
              <a:gd name="connsiteY89" fmla="*/ 2122569 h 3482342"/>
              <a:gd name="connsiteX90" fmla="*/ 5943601 w 12192000"/>
              <a:gd name="connsiteY90" fmla="*/ 2137719 h 3482342"/>
              <a:gd name="connsiteX91" fmla="*/ 5898141 w 12192000"/>
              <a:gd name="connsiteY91" fmla="*/ 2144806 h 3482342"/>
              <a:gd name="connsiteX92" fmla="*/ 5855337 w 12192000"/>
              <a:gd name="connsiteY92" fmla="*/ 2137719 h 3482342"/>
              <a:gd name="connsiteX93" fmla="*/ 5817682 w 12192000"/>
              <a:gd name="connsiteY93" fmla="*/ 2157358 h 3482342"/>
              <a:gd name="connsiteX94" fmla="*/ 5735300 w 12192000"/>
              <a:gd name="connsiteY94" fmla="*/ 2158902 h 3482342"/>
              <a:gd name="connsiteX95" fmla="*/ 5591469 w 12192000"/>
              <a:gd name="connsiteY95" fmla="*/ 2178389 h 3482342"/>
              <a:gd name="connsiteX96" fmla="*/ 5505818 w 12192000"/>
              <a:gd name="connsiteY96" fmla="*/ 2194207 h 3482342"/>
              <a:gd name="connsiteX97" fmla="*/ 5452860 w 12192000"/>
              <a:gd name="connsiteY97" fmla="*/ 2180085 h 3482342"/>
              <a:gd name="connsiteX98" fmla="*/ 5414282 w 12192000"/>
              <a:gd name="connsiteY98" fmla="*/ 2183070 h 3482342"/>
              <a:gd name="connsiteX99" fmla="*/ 5368369 w 12192000"/>
              <a:gd name="connsiteY99" fmla="*/ 2204272 h 3482342"/>
              <a:gd name="connsiteX100" fmla="*/ 5336354 w 12192000"/>
              <a:gd name="connsiteY100" fmla="*/ 2218920 h 3482342"/>
              <a:gd name="connsiteX101" fmla="*/ 5291263 w 12192000"/>
              <a:gd name="connsiteY101" fmla="*/ 2239182 h 3482342"/>
              <a:gd name="connsiteX102" fmla="*/ 5255152 w 12192000"/>
              <a:gd name="connsiteY102" fmla="*/ 2247164 h 3482342"/>
              <a:gd name="connsiteX103" fmla="*/ 5233796 w 12192000"/>
              <a:gd name="connsiteY103" fmla="*/ 2268260 h 3482342"/>
              <a:gd name="connsiteX104" fmla="*/ 5212786 w 12192000"/>
              <a:gd name="connsiteY104" fmla="*/ 2296592 h 3482342"/>
              <a:gd name="connsiteX105" fmla="*/ 5173523 w 12192000"/>
              <a:gd name="connsiteY105" fmla="*/ 2309057 h 3482342"/>
              <a:gd name="connsiteX106" fmla="*/ 5123830 w 12192000"/>
              <a:gd name="connsiteY106" fmla="*/ 2307070 h 3482342"/>
              <a:gd name="connsiteX107" fmla="*/ 5065426 w 12192000"/>
              <a:gd name="connsiteY107" fmla="*/ 2324076 h 3482342"/>
              <a:gd name="connsiteX108" fmla="*/ 4975908 w 12192000"/>
              <a:gd name="connsiteY108" fmla="*/ 2364128 h 3482342"/>
              <a:gd name="connsiteX109" fmla="*/ 4913723 w 12192000"/>
              <a:gd name="connsiteY109" fmla="*/ 2385265 h 3482342"/>
              <a:gd name="connsiteX110" fmla="*/ 4746485 w 12192000"/>
              <a:gd name="connsiteY110" fmla="*/ 2451769 h 3482342"/>
              <a:gd name="connsiteX111" fmla="*/ 4681588 w 12192000"/>
              <a:gd name="connsiteY111" fmla="*/ 2467494 h 3482342"/>
              <a:gd name="connsiteX112" fmla="*/ 1783655 w 12192000"/>
              <a:gd name="connsiteY112" fmla="*/ 3163860 h 3482342"/>
              <a:gd name="connsiteX113" fmla="*/ 1325955 w 12192000"/>
              <a:gd name="connsiteY113" fmla="*/ 3176692 h 3482342"/>
              <a:gd name="connsiteX114" fmla="*/ 1190384 w 12192000"/>
              <a:gd name="connsiteY114" fmla="*/ 3203504 h 3482342"/>
              <a:gd name="connsiteX115" fmla="*/ 1094537 w 12192000"/>
              <a:gd name="connsiteY115" fmla="*/ 3229469 h 3482342"/>
              <a:gd name="connsiteX116" fmla="*/ 779276 w 12192000"/>
              <a:gd name="connsiteY116" fmla="*/ 3327290 h 3482342"/>
              <a:gd name="connsiteX117" fmla="*/ 600378 w 12192000"/>
              <a:gd name="connsiteY117" fmla="*/ 3335250 h 3482342"/>
              <a:gd name="connsiteX118" fmla="*/ 493457 w 12192000"/>
              <a:gd name="connsiteY118" fmla="*/ 3365044 h 3482342"/>
              <a:gd name="connsiteX119" fmla="*/ 349402 w 12192000"/>
              <a:gd name="connsiteY119" fmla="*/ 3380897 h 3482342"/>
              <a:gd name="connsiteX120" fmla="*/ 192183 w 12192000"/>
              <a:gd name="connsiteY120" fmla="*/ 3460075 h 3482342"/>
              <a:gd name="connsiteX121" fmla="*/ 46713 w 12192000"/>
              <a:gd name="connsiteY121" fmla="*/ 3462986 h 3482342"/>
              <a:gd name="connsiteX122" fmla="*/ 2765 w 12192000"/>
              <a:gd name="connsiteY122" fmla="*/ 3480770 h 3482342"/>
              <a:gd name="connsiteX123" fmla="*/ 0 w 12192000"/>
              <a:gd name="connsiteY123" fmla="*/ 3482342 h 3482342"/>
              <a:gd name="connsiteX124" fmla="*/ 0 w 12192000"/>
              <a:gd name="connsiteY12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60443 w 12192000"/>
              <a:gd name="connsiteY26" fmla="*/ 1244502 h 3482342"/>
              <a:gd name="connsiteX27" fmla="*/ 10879242 w 12192000"/>
              <a:gd name="connsiteY27" fmla="*/ 1269215 h 3482342"/>
              <a:gd name="connsiteX28" fmla="*/ 10850998 w 12192000"/>
              <a:gd name="connsiteY28" fmla="*/ 1269215 h 3482342"/>
              <a:gd name="connsiteX29" fmla="*/ 10815658 w 12192000"/>
              <a:gd name="connsiteY29" fmla="*/ 1287849 h 3482342"/>
              <a:gd name="connsiteX30" fmla="*/ 10723900 w 12192000"/>
              <a:gd name="connsiteY30" fmla="*/ 1318642 h 3482342"/>
              <a:gd name="connsiteX31" fmla="*/ 10679906 w 12192000"/>
              <a:gd name="connsiteY31" fmla="*/ 1332049 h 3482342"/>
              <a:gd name="connsiteX32" fmla="*/ 10639834 w 12192000"/>
              <a:gd name="connsiteY32" fmla="*/ 1324989 h 3482342"/>
              <a:gd name="connsiteX33" fmla="*/ 10603863 w 12192000"/>
              <a:gd name="connsiteY33" fmla="*/ 1346886 h 3482342"/>
              <a:gd name="connsiteX34" fmla="*/ 10573203 w 12192000"/>
              <a:gd name="connsiteY34" fmla="*/ 1351996 h 3482342"/>
              <a:gd name="connsiteX35" fmla="*/ 10513263 w 12192000"/>
              <a:gd name="connsiteY35" fmla="*/ 1350756 h 3482342"/>
              <a:gd name="connsiteX36" fmla="*/ 10464012 w 12192000"/>
              <a:gd name="connsiteY36" fmla="*/ 1391778 h 3482342"/>
              <a:gd name="connsiteX37" fmla="*/ 10405409 w 12192000"/>
              <a:gd name="connsiteY37" fmla="*/ 1422789 h 3482342"/>
              <a:gd name="connsiteX38" fmla="*/ 10370530 w 12192000"/>
              <a:gd name="connsiteY38" fmla="*/ 1441596 h 3482342"/>
              <a:gd name="connsiteX39" fmla="*/ 10314361 w 12192000"/>
              <a:gd name="connsiteY39" fmla="*/ 1466924 h 3482342"/>
              <a:gd name="connsiteX40" fmla="*/ 10264922 w 12192000"/>
              <a:gd name="connsiteY40" fmla="*/ 1472107 h 3482342"/>
              <a:gd name="connsiteX41" fmla="*/ 10201385 w 12192000"/>
              <a:gd name="connsiteY41" fmla="*/ 1477515 h 3482342"/>
              <a:gd name="connsiteX42" fmla="*/ 10120184 w 12192000"/>
              <a:gd name="connsiteY42" fmla="*/ 1466924 h 3482342"/>
              <a:gd name="connsiteX43" fmla="*/ 10058690 w 12192000"/>
              <a:gd name="connsiteY43" fmla="*/ 1474888 h 3482342"/>
              <a:gd name="connsiteX44" fmla="*/ 10004424 w 12192000"/>
              <a:gd name="connsiteY44" fmla="*/ 1489801 h 3482342"/>
              <a:gd name="connsiteX45" fmla="*/ 9999951 w 12192000"/>
              <a:gd name="connsiteY45" fmla="*/ 1499127 h 3482342"/>
              <a:gd name="connsiteX46" fmla="*/ 9845462 w 12192000"/>
              <a:gd name="connsiteY46" fmla="*/ 1548192 h 3482342"/>
              <a:gd name="connsiteX47" fmla="*/ 9736156 w 12192000"/>
              <a:gd name="connsiteY47" fmla="*/ 1581928 h 3482342"/>
              <a:gd name="connsiteX48" fmla="*/ 9693355 w 12192000"/>
              <a:gd name="connsiteY48" fmla="*/ 1602632 h 3482342"/>
              <a:gd name="connsiteX49" fmla="*/ 9664242 w 12192000"/>
              <a:gd name="connsiteY49" fmla="*/ 1622075 h 3482342"/>
              <a:gd name="connsiteX50" fmla="*/ 9579195 w 12192000"/>
              <a:gd name="connsiteY50" fmla="*/ 1648017 h 3482342"/>
              <a:gd name="connsiteX51" fmla="*/ 9433652 w 12192000"/>
              <a:gd name="connsiteY51" fmla="*/ 1681174 h 3482342"/>
              <a:gd name="connsiteX52" fmla="*/ 9403775 w 12192000"/>
              <a:gd name="connsiteY52" fmla="*/ 1690403 h 3482342"/>
              <a:gd name="connsiteX53" fmla="*/ 9382503 w 12192000"/>
              <a:gd name="connsiteY53" fmla="*/ 1706957 h 3482342"/>
              <a:gd name="connsiteX54" fmla="*/ 9381410 w 12192000"/>
              <a:gd name="connsiteY54" fmla="*/ 1718312 h 3482342"/>
              <a:gd name="connsiteX55" fmla="*/ 9365685 w 12192000"/>
              <a:gd name="connsiteY55" fmla="*/ 1724772 h 3482342"/>
              <a:gd name="connsiteX56" fmla="*/ 9278020 w 12192000"/>
              <a:gd name="connsiteY56" fmla="*/ 1741161 h 3482342"/>
              <a:gd name="connsiteX57" fmla="*/ 9217145 w 12192000"/>
              <a:gd name="connsiteY57" fmla="*/ 1771195 h 3482342"/>
              <a:gd name="connsiteX58" fmla="*/ 8955875 w 12192000"/>
              <a:gd name="connsiteY58" fmla="*/ 1796806 h 3482342"/>
              <a:gd name="connsiteX59" fmla="*/ 8648415 w 12192000"/>
              <a:gd name="connsiteY59" fmla="*/ 1878623 h 3482342"/>
              <a:gd name="connsiteX60" fmla="*/ 8495949 w 12192000"/>
              <a:gd name="connsiteY60" fmla="*/ 1902425 h 3482342"/>
              <a:gd name="connsiteX61" fmla="*/ 8236214 w 12192000"/>
              <a:gd name="connsiteY61" fmla="*/ 1909725 h 3482342"/>
              <a:gd name="connsiteX62" fmla="*/ 8132104 w 12192000"/>
              <a:gd name="connsiteY62" fmla="*/ 1895727 h 3482342"/>
              <a:gd name="connsiteX63" fmla="*/ 7918078 w 12192000"/>
              <a:gd name="connsiteY63" fmla="*/ 1862668 h 3482342"/>
              <a:gd name="connsiteX64" fmla="*/ 7817899 w 12192000"/>
              <a:gd name="connsiteY64" fmla="*/ 1862176 h 3482342"/>
              <a:gd name="connsiteX65" fmla="*/ 7768994 w 12192000"/>
              <a:gd name="connsiteY65" fmla="*/ 1855721 h 3482342"/>
              <a:gd name="connsiteX66" fmla="*/ 7618027 w 12192000"/>
              <a:gd name="connsiteY66" fmla="*/ 1830959 h 3482342"/>
              <a:gd name="connsiteX67" fmla="*/ 7449425 w 12192000"/>
              <a:gd name="connsiteY67" fmla="*/ 1810910 h 3482342"/>
              <a:gd name="connsiteX68" fmla="*/ 7342915 w 12192000"/>
              <a:gd name="connsiteY68" fmla="*/ 1819827 h 3482342"/>
              <a:gd name="connsiteX69" fmla="*/ 7255191 w 12192000"/>
              <a:gd name="connsiteY69" fmla="*/ 1834354 h 3482342"/>
              <a:gd name="connsiteX70" fmla="*/ 7131205 w 12192000"/>
              <a:gd name="connsiteY70" fmla="*/ 1845557 h 3482342"/>
              <a:gd name="connsiteX71" fmla="*/ 6941837 w 12192000"/>
              <a:gd name="connsiteY71" fmla="*/ 1840640 h 3482342"/>
              <a:gd name="connsiteX72" fmla="*/ 6837145 w 12192000"/>
              <a:gd name="connsiteY72" fmla="*/ 1870724 h 3482342"/>
              <a:gd name="connsiteX73" fmla="*/ 6753991 w 12192000"/>
              <a:gd name="connsiteY73" fmla="*/ 1860969 h 3482342"/>
              <a:gd name="connsiteX74" fmla="*/ 6727754 w 12192000"/>
              <a:gd name="connsiteY74" fmla="*/ 1882372 h 3482342"/>
              <a:gd name="connsiteX75" fmla="*/ 6723371 w 12192000"/>
              <a:gd name="connsiteY75" fmla="*/ 1886494 h 3482342"/>
              <a:gd name="connsiteX76" fmla="*/ 6702779 w 12192000"/>
              <a:gd name="connsiteY76" fmla="*/ 1893601 h 3482342"/>
              <a:gd name="connsiteX77" fmla="*/ 6686657 w 12192000"/>
              <a:gd name="connsiteY77" fmla="*/ 1907344 h 3482342"/>
              <a:gd name="connsiteX78" fmla="*/ 6651330 w 12192000"/>
              <a:gd name="connsiteY78" fmla="*/ 1922921 h 3482342"/>
              <a:gd name="connsiteX79" fmla="*/ 6622958 w 12192000"/>
              <a:gd name="connsiteY79" fmla="*/ 1936255 h 3482342"/>
              <a:gd name="connsiteX80" fmla="*/ 6522602 w 12192000"/>
              <a:gd name="connsiteY80" fmla="*/ 1954133 h 3482342"/>
              <a:gd name="connsiteX81" fmla="*/ 6444344 w 12192000"/>
              <a:gd name="connsiteY81" fmla="*/ 1969663 h 3482342"/>
              <a:gd name="connsiteX82" fmla="*/ 6409626 w 12192000"/>
              <a:gd name="connsiteY82" fmla="*/ 1978846 h 3482342"/>
              <a:gd name="connsiteX83" fmla="*/ 6333446 w 12192000"/>
              <a:gd name="connsiteY83" fmla="*/ 1997163 h 3482342"/>
              <a:gd name="connsiteX84" fmla="*/ 6294933 w 12192000"/>
              <a:gd name="connsiteY84" fmla="*/ 2019412 h 3482342"/>
              <a:gd name="connsiteX85" fmla="*/ 6238719 w 12192000"/>
              <a:gd name="connsiteY85" fmla="*/ 2042547 h 3482342"/>
              <a:gd name="connsiteX86" fmla="*/ 6187205 w 12192000"/>
              <a:gd name="connsiteY86" fmla="*/ 2060048 h 3482342"/>
              <a:gd name="connsiteX87" fmla="*/ 6138780 w 12192000"/>
              <a:gd name="connsiteY87" fmla="*/ 2081918 h 3482342"/>
              <a:gd name="connsiteX88" fmla="*/ 6120125 w 12192000"/>
              <a:gd name="connsiteY88" fmla="*/ 2109475 h 3482342"/>
              <a:gd name="connsiteX89" fmla="*/ 6056576 w 12192000"/>
              <a:gd name="connsiteY89" fmla="*/ 2120066 h 3482342"/>
              <a:gd name="connsiteX90" fmla="*/ 5993794 w 12192000"/>
              <a:gd name="connsiteY90" fmla="*/ 2122569 h 3482342"/>
              <a:gd name="connsiteX91" fmla="*/ 5943601 w 12192000"/>
              <a:gd name="connsiteY91" fmla="*/ 2137719 h 3482342"/>
              <a:gd name="connsiteX92" fmla="*/ 5898141 w 12192000"/>
              <a:gd name="connsiteY92" fmla="*/ 2144806 h 3482342"/>
              <a:gd name="connsiteX93" fmla="*/ 5855337 w 12192000"/>
              <a:gd name="connsiteY93" fmla="*/ 2137719 h 3482342"/>
              <a:gd name="connsiteX94" fmla="*/ 5817682 w 12192000"/>
              <a:gd name="connsiteY94" fmla="*/ 2157358 h 3482342"/>
              <a:gd name="connsiteX95" fmla="*/ 5735300 w 12192000"/>
              <a:gd name="connsiteY95" fmla="*/ 2158902 h 3482342"/>
              <a:gd name="connsiteX96" fmla="*/ 5591469 w 12192000"/>
              <a:gd name="connsiteY96" fmla="*/ 2178389 h 3482342"/>
              <a:gd name="connsiteX97" fmla="*/ 5505818 w 12192000"/>
              <a:gd name="connsiteY97" fmla="*/ 2194207 h 3482342"/>
              <a:gd name="connsiteX98" fmla="*/ 5452860 w 12192000"/>
              <a:gd name="connsiteY98" fmla="*/ 2180085 h 3482342"/>
              <a:gd name="connsiteX99" fmla="*/ 5414282 w 12192000"/>
              <a:gd name="connsiteY99" fmla="*/ 2183070 h 3482342"/>
              <a:gd name="connsiteX100" fmla="*/ 5368369 w 12192000"/>
              <a:gd name="connsiteY100" fmla="*/ 2204272 h 3482342"/>
              <a:gd name="connsiteX101" fmla="*/ 5336354 w 12192000"/>
              <a:gd name="connsiteY101" fmla="*/ 2218920 h 3482342"/>
              <a:gd name="connsiteX102" fmla="*/ 5291263 w 12192000"/>
              <a:gd name="connsiteY102" fmla="*/ 2239182 h 3482342"/>
              <a:gd name="connsiteX103" fmla="*/ 5255152 w 12192000"/>
              <a:gd name="connsiteY103" fmla="*/ 2247164 h 3482342"/>
              <a:gd name="connsiteX104" fmla="*/ 5233796 w 12192000"/>
              <a:gd name="connsiteY104" fmla="*/ 2268260 h 3482342"/>
              <a:gd name="connsiteX105" fmla="*/ 5212786 w 12192000"/>
              <a:gd name="connsiteY105" fmla="*/ 2296592 h 3482342"/>
              <a:gd name="connsiteX106" fmla="*/ 5173523 w 12192000"/>
              <a:gd name="connsiteY106" fmla="*/ 2309057 h 3482342"/>
              <a:gd name="connsiteX107" fmla="*/ 5123830 w 12192000"/>
              <a:gd name="connsiteY107" fmla="*/ 2307070 h 3482342"/>
              <a:gd name="connsiteX108" fmla="*/ 5065426 w 12192000"/>
              <a:gd name="connsiteY108" fmla="*/ 2324076 h 3482342"/>
              <a:gd name="connsiteX109" fmla="*/ 4975908 w 12192000"/>
              <a:gd name="connsiteY109" fmla="*/ 2364128 h 3482342"/>
              <a:gd name="connsiteX110" fmla="*/ 4913723 w 12192000"/>
              <a:gd name="connsiteY110" fmla="*/ 2385265 h 3482342"/>
              <a:gd name="connsiteX111" fmla="*/ 4746485 w 12192000"/>
              <a:gd name="connsiteY111" fmla="*/ 2451769 h 3482342"/>
              <a:gd name="connsiteX112" fmla="*/ 4681588 w 12192000"/>
              <a:gd name="connsiteY112" fmla="*/ 2467494 h 3482342"/>
              <a:gd name="connsiteX113" fmla="*/ 1783655 w 12192000"/>
              <a:gd name="connsiteY113" fmla="*/ 3163860 h 3482342"/>
              <a:gd name="connsiteX114" fmla="*/ 1325955 w 12192000"/>
              <a:gd name="connsiteY114" fmla="*/ 3176692 h 3482342"/>
              <a:gd name="connsiteX115" fmla="*/ 1190384 w 12192000"/>
              <a:gd name="connsiteY115" fmla="*/ 3203504 h 3482342"/>
              <a:gd name="connsiteX116" fmla="*/ 1094537 w 12192000"/>
              <a:gd name="connsiteY116" fmla="*/ 3229469 h 3482342"/>
              <a:gd name="connsiteX117" fmla="*/ 779276 w 12192000"/>
              <a:gd name="connsiteY117" fmla="*/ 3327290 h 3482342"/>
              <a:gd name="connsiteX118" fmla="*/ 600378 w 12192000"/>
              <a:gd name="connsiteY118" fmla="*/ 3335250 h 3482342"/>
              <a:gd name="connsiteX119" fmla="*/ 493457 w 12192000"/>
              <a:gd name="connsiteY119" fmla="*/ 3365044 h 3482342"/>
              <a:gd name="connsiteX120" fmla="*/ 349402 w 12192000"/>
              <a:gd name="connsiteY120" fmla="*/ 3380897 h 3482342"/>
              <a:gd name="connsiteX121" fmla="*/ 192183 w 12192000"/>
              <a:gd name="connsiteY121" fmla="*/ 3460075 h 3482342"/>
              <a:gd name="connsiteX122" fmla="*/ 46713 w 12192000"/>
              <a:gd name="connsiteY122" fmla="*/ 3462986 h 3482342"/>
              <a:gd name="connsiteX123" fmla="*/ 2765 w 12192000"/>
              <a:gd name="connsiteY123" fmla="*/ 3480770 h 3482342"/>
              <a:gd name="connsiteX124" fmla="*/ 0 w 12192000"/>
              <a:gd name="connsiteY124" fmla="*/ 3482342 h 3482342"/>
              <a:gd name="connsiteX125" fmla="*/ 0 w 12192000"/>
              <a:gd name="connsiteY12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14361 w 12192000"/>
              <a:gd name="connsiteY40" fmla="*/ 1466924 h 3482342"/>
              <a:gd name="connsiteX41" fmla="*/ 10264922 w 12192000"/>
              <a:gd name="connsiteY41" fmla="*/ 1472107 h 3482342"/>
              <a:gd name="connsiteX42" fmla="*/ 10201385 w 12192000"/>
              <a:gd name="connsiteY42" fmla="*/ 1477515 h 3482342"/>
              <a:gd name="connsiteX43" fmla="*/ 10120184 w 12192000"/>
              <a:gd name="connsiteY43" fmla="*/ 1466924 h 3482342"/>
              <a:gd name="connsiteX44" fmla="*/ 10058690 w 12192000"/>
              <a:gd name="connsiteY44" fmla="*/ 1474888 h 3482342"/>
              <a:gd name="connsiteX45" fmla="*/ 10004424 w 12192000"/>
              <a:gd name="connsiteY45" fmla="*/ 1489801 h 3482342"/>
              <a:gd name="connsiteX46" fmla="*/ 9999951 w 12192000"/>
              <a:gd name="connsiteY46" fmla="*/ 1499127 h 3482342"/>
              <a:gd name="connsiteX47" fmla="*/ 9845462 w 12192000"/>
              <a:gd name="connsiteY47" fmla="*/ 1548192 h 3482342"/>
              <a:gd name="connsiteX48" fmla="*/ 9736156 w 12192000"/>
              <a:gd name="connsiteY48" fmla="*/ 1581928 h 3482342"/>
              <a:gd name="connsiteX49" fmla="*/ 9693355 w 12192000"/>
              <a:gd name="connsiteY49" fmla="*/ 1602632 h 3482342"/>
              <a:gd name="connsiteX50" fmla="*/ 9664242 w 12192000"/>
              <a:gd name="connsiteY50" fmla="*/ 1622075 h 3482342"/>
              <a:gd name="connsiteX51" fmla="*/ 9579195 w 12192000"/>
              <a:gd name="connsiteY51" fmla="*/ 1648017 h 3482342"/>
              <a:gd name="connsiteX52" fmla="*/ 9433652 w 12192000"/>
              <a:gd name="connsiteY52" fmla="*/ 1681174 h 3482342"/>
              <a:gd name="connsiteX53" fmla="*/ 9403775 w 12192000"/>
              <a:gd name="connsiteY53" fmla="*/ 1690403 h 3482342"/>
              <a:gd name="connsiteX54" fmla="*/ 9382503 w 12192000"/>
              <a:gd name="connsiteY54" fmla="*/ 1706957 h 3482342"/>
              <a:gd name="connsiteX55" fmla="*/ 9381410 w 12192000"/>
              <a:gd name="connsiteY55" fmla="*/ 1718312 h 3482342"/>
              <a:gd name="connsiteX56" fmla="*/ 9365685 w 12192000"/>
              <a:gd name="connsiteY56" fmla="*/ 1724772 h 3482342"/>
              <a:gd name="connsiteX57" fmla="*/ 9278020 w 12192000"/>
              <a:gd name="connsiteY57" fmla="*/ 1741161 h 3482342"/>
              <a:gd name="connsiteX58" fmla="*/ 9217145 w 12192000"/>
              <a:gd name="connsiteY58" fmla="*/ 1771195 h 3482342"/>
              <a:gd name="connsiteX59" fmla="*/ 8955875 w 12192000"/>
              <a:gd name="connsiteY59" fmla="*/ 1796806 h 3482342"/>
              <a:gd name="connsiteX60" fmla="*/ 8648415 w 12192000"/>
              <a:gd name="connsiteY60" fmla="*/ 1878623 h 3482342"/>
              <a:gd name="connsiteX61" fmla="*/ 8495949 w 12192000"/>
              <a:gd name="connsiteY61" fmla="*/ 1902425 h 3482342"/>
              <a:gd name="connsiteX62" fmla="*/ 8236214 w 12192000"/>
              <a:gd name="connsiteY62" fmla="*/ 1909725 h 3482342"/>
              <a:gd name="connsiteX63" fmla="*/ 8132104 w 12192000"/>
              <a:gd name="connsiteY63" fmla="*/ 1895727 h 3482342"/>
              <a:gd name="connsiteX64" fmla="*/ 7918078 w 12192000"/>
              <a:gd name="connsiteY64" fmla="*/ 1862668 h 3482342"/>
              <a:gd name="connsiteX65" fmla="*/ 7817899 w 12192000"/>
              <a:gd name="connsiteY65" fmla="*/ 1862176 h 3482342"/>
              <a:gd name="connsiteX66" fmla="*/ 7768994 w 12192000"/>
              <a:gd name="connsiteY66" fmla="*/ 1855721 h 3482342"/>
              <a:gd name="connsiteX67" fmla="*/ 7618027 w 12192000"/>
              <a:gd name="connsiteY67" fmla="*/ 1830959 h 3482342"/>
              <a:gd name="connsiteX68" fmla="*/ 7449425 w 12192000"/>
              <a:gd name="connsiteY68" fmla="*/ 1810910 h 3482342"/>
              <a:gd name="connsiteX69" fmla="*/ 7342915 w 12192000"/>
              <a:gd name="connsiteY69" fmla="*/ 1819827 h 3482342"/>
              <a:gd name="connsiteX70" fmla="*/ 7255191 w 12192000"/>
              <a:gd name="connsiteY70" fmla="*/ 1834354 h 3482342"/>
              <a:gd name="connsiteX71" fmla="*/ 7131205 w 12192000"/>
              <a:gd name="connsiteY71" fmla="*/ 1845557 h 3482342"/>
              <a:gd name="connsiteX72" fmla="*/ 6941837 w 12192000"/>
              <a:gd name="connsiteY72" fmla="*/ 1840640 h 3482342"/>
              <a:gd name="connsiteX73" fmla="*/ 6837145 w 12192000"/>
              <a:gd name="connsiteY73" fmla="*/ 1870724 h 3482342"/>
              <a:gd name="connsiteX74" fmla="*/ 6753991 w 12192000"/>
              <a:gd name="connsiteY74" fmla="*/ 1860969 h 3482342"/>
              <a:gd name="connsiteX75" fmla="*/ 6727754 w 12192000"/>
              <a:gd name="connsiteY75" fmla="*/ 1882372 h 3482342"/>
              <a:gd name="connsiteX76" fmla="*/ 6723371 w 12192000"/>
              <a:gd name="connsiteY76" fmla="*/ 1886494 h 3482342"/>
              <a:gd name="connsiteX77" fmla="*/ 6702779 w 12192000"/>
              <a:gd name="connsiteY77" fmla="*/ 1893601 h 3482342"/>
              <a:gd name="connsiteX78" fmla="*/ 6686657 w 12192000"/>
              <a:gd name="connsiteY78" fmla="*/ 1907344 h 3482342"/>
              <a:gd name="connsiteX79" fmla="*/ 6651330 w 12192000"/>
              <a:gd name="connsiteY79" fmla="*/ 1922921 h 3482342"/>
              <a:gd name="connsiteX80" fmla="*/ 6622958 w 12192000"/>
              <a:gd name="connsiteY80" fmla="*/ 1936255 h 3482342"/>
              <a:gd name="connsiteX81" fmla="*/ 6522602 w 12192000"/>
              <a:gd name="connsiteY81" fmla="*/ 1954133 h 3482342"/>
              <a:gd name="connsiteX82" fmla="*/ 6444344 w 12192000"/>
              <a:gd name="connsiteY82" fmla="*/ 1969663 h 3482342"/>
              <a:gd name="connsiteX83" fmla="*/ 6409626 w 12192000"/>
              <a:gd name="connsiteY83" fmla="*/ 1978846 h 3482342"/>
              <a:gd name="connsiteX84" fmla="*/ 6333446 w 12192000"/>
              <a:gd name="connsiteY84" fmla="*/ 1997163 h 3482342"/>
              <a:gd name="connsiteX85" fmla="*/ 6294933 w 12192000"/>
              <a:gd name="connsiteY85" fmla="*/ 2019412 h 3482342"/>
              <a:gd name="connsiteX86" fmla="*/ 6238719 w 12192000"/>
              <a:gd name="connsiteY86" fmla="*/ 2042547 h 3482342"/>
              <a:gd name="connsiteX87" fmla="*/ 6187205 w 12192000"/>
              <a:gd name="connsiteY87" fmla="*/ 2060048 h 3482342"/>
              <a:gd name="connsiteX88" fmla="*/ 6138780 w 12192000"/>
              <a:gd name="connsiteY88" fmla="*/ 2081918 h 3482342"/>
              <a:gd name="connsiteX89" fmla="*/ 6120125 w 12192000"/>
              <a:gd name="connsiteY89" fmla="*/ 2109475 h 3482342"/>
              <a:gd name="connsiteX90" fmla="*/ 6056576 w 12192000"/>
              <a:gd name="connsiteY90" fmla="*/ 2120066 h 3482342"/>
              <a:gd name="connsiteX91" fmla="*/ 5993794 w 12192000"/>
              <a:gd name="connsiteY91" fmla="*/ 2122569 h 3482342"/>
              <a:gd name="connsiteX92" fmla="*/ 5943601 w 12192000"/>
              <a:gd name="connsiteY92" fmla="*/ 2137719 h 3482342"/>
              <a:gd name="connsiteX93" fmla="*/ 5898141 w 12192000"/>
              <a:gd name="connsiteY93" fmla="*/ 2144806 h 3482342"/>
              <a:gd name="connsiteX94" fmla="*/ 5855337 w 12192000"/>
              <a:gd name="connsiteY94" fmla="*/ 2137719 h 3482342"/>
              <a:gd name="connsiteX95" fmla="*/ 5817682 w 12192000"/>
              <a:gd name="connsiteY95" fmla="*/ 2157358 h 3482342"/>
              <a:gd name="connsiteX96" fmla="*/ 5735300 w 12192000"/>
              <a:gd name="connsiteY96" fmla="*/ 2158902 h 3482342"/>
              <a:gd name="connsiteX97" fmla="*/ 5591469 w 12192000"/>
              <a:gd name="connsiteY97" fmla="*/ 2178389 h 3482342"/>
              <a:gd name="connsiteX98" fmla="*/ 5505818 w 12192000"/>
              <a:gd name="connsiteY98" fmla="*/ 2194207 h 3482342"/>
              <a:gd name="connsiteX99" fmla="*/ 5452860 w 12192000"/>
              <a:gd name="connsiteY99" fmla="*/ 2180085 h 3482342"/>
              <a:gd name="connsiteX100" fmla="*/ 5414282 w 12192000"/>
              <a:gd name="connsiteY100" fmla="*/ 2183070 h 3482342"/>
              <a:gd name="connsiteX101" fmla="*/ 5368369 w 12192000"/>
              <a:gd name="connsiteY101" fmla="*/ 2204272 h 3482342"/>
              <a:gd name="connsiteX102" fmla="*/ 5336354 w 12192000"/>
              <a:gd name="connsiteY102" fmla="*/ 2218920 h 3482342"/>
              <a:gd name="connsiteX103" fmla="*/ 5291263 w 12192000"/>
              <a:gd name="connsiteY103" fmla="*/ 2239182 h 3482342"/>
              <a:gd name="connsiteX104" fmla="*/ 5255152 w 12192000"/>
              <a:gd name="connsiteY104" fmla="*/ 2247164 h 3482342"/>
              <a:gd name="connsiteX105" fmla="*/ 5233796 w 12192000"/>
              <a:gd name="connsiteY105" fmla="*/ 2268260 h 3482342"/>
              <a:gd name="connsiteX106" fmla="*/ 5212786 w 12192000"/>
              <a:gd name="connsiteY106" fmla="*/ 2296592 h 3482342"/>
              <a:gd name="connsiteX107" fmla="*/ 5173523 w 12192000"/>
              <a:gd name="connsiteY107" fmla="*/ 2309057 h 3482342"/>
              <a:gd name="connsiteX108" fmla="*/ 5123830 w 12192000"/>
              <a:gd name="connsiteY108" fmla="*/ 2307070 h 3482342"/>
              <a:gd name="connsiteX109" fmla="*/ 5065426 w 12192000"/>
              <a:gd name="connsiteY109" fmla="*/ 2324076 h 3482342"/>
              <a:gd name="connsiteX110" fmla="*/ 4975908 w 12192000"/>
              <a:gd name="connsiteY110" fmla="*/ 2364128 h 3482342"/>
              <a:gd name="connsiteX111" fmla="*/ 4913723 w 12192000"/>
              <a:gd name="connsiteY111" fmla="*/ 2385265 h 3482342"/>
              <a:gd name="connsiteX112" fmla="*/ 4746485 w 12192000"/>
              <a:gd name="connsiteY112" fmla="*/ 2451769 h 3482342"/>
              <a:gd name="connsiteX113" fmla="*/ 4681588 w 12192000"/>
              <a:gd name="connsiteY113" fmla="*/ 2467494 h 3482342"/>
              <a:gd name="connsiteX114" fmla="*/ 1783655 w 12192000"/>
              <a:gd name="connsiteY114" fmla="*/ 3163860 h 3482342"/>
              <a:gd name="connsiteX115" fmla="*/ 1325955 w 12192000"/>
              <a:gd name="connsiteY115" fmla="*/ 3176692 h 3482342"/>
              <a:gd name="connsiteX116" fmla="*/ 1190384 w 12192000"/>
              <a:gd name="connsiteY116" fmla="*/ 3203504 h 3482342"/>
              <a:gd name="connsiteX117" fmla="*/ 1094537 w 12192000"/>
              <a:gd name="connsiteY117" fmla="*/ 3229469 h 3482342"/>
              <a:gd name="connsiteX118" fmla="*/ 779276 w 12192000"/>
              <a:gd name="connsiteY118" fmla="*/ 3327290 h 3482342"/>
              <a:gd name="connsiteX119" fmla="*/ 600378 w 12192000"/>
              <a:gd name="connsiteY119" fmla="*/ 3335250 h 3482342"/>
              <a:gd name="connsiteX120" fmla="*/ 493457 w 12192000"/>
              <a:gd name="connsiteY120" fmla="*/ 3365044 h 3482342"/>
              <a:gd name="connsiteX121" fmla="*/ 349402 w 12192000"/>
              <a:gd name="connsiteY121" fmla="*/ 3380897 h 3482342"/>
              <a:gd name="connsiteX122" fmla="*/ 192183 w 12192000"/>
              <a:gd name="connsiteY122" fmla="*/ 3460075 h 3482342"/>
              <a:gd name="connsiteX123" fmla="*/ 46713 w 12192000"/>
              <a:gd name="connsiteY123" fmla="*/ 3462986 h 3482342"/>
              <a:gd name="connsiteX124" fmla="*/ 2765 w 12192000"/>
              <a:gd name="connsiteY124" fmla="*/ 3480770 h 3482342"/>
              <a:gd name="connsiteX125" fmla="*/ 0 w 12192000"/>
              <a:gd name="connsiteY125" fmla="*/ 3482342 h 3482342"/>
              <a:gd name="connsiteX126" fmla="*/ 0 w 12192000"/>
              <a:gd name="connsiteY12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00239 w 12192000"/>
              <a:gd name="connsiteY40" fmla="*/ 1456332 h 3482342"/>
              <a:gd name="connsiteX41" fmla="*/ 10264922 w 12192000"/>
              <a:gd name="connsiteY41" fmla="*/ 1472107 h 3482342"/>
              <a:gd name="connsiteX42" fmla="*/ 10201385 w 12192000"/>
              <a:gd name="connsiteY42" fmla="*/ 1477515 h 3482342"/>
              <a:gd name="connsiteX43" fmla="*/ 10120184 w 12192000"/>
              <a:gd name="connsiteY43" fmla="*/ 1466924 h 3482342"/>
              <a:gd name="connsiteX44" fmla="*/ 10058690 w 12192000"/>
              <a:gd name="connsiteY44" fmla="*/ 1474888 h 3482342"/>
              <a:gd name="connsiteX45" fmla="*/ 10004424 w 12192000"/>
              <a:gd name="connsiteY45" fmla="*/ 1489801 h 3482342"/>
              <a:gd name="connsiteX46" fmla="*/ 9999951 w 12192000"/>
              <a:gd name="connsiteY46" fmla="*/ 1499127 h 3482342"/>
              <a:gd name="connsiteX47" fmla="*/ 9845462 w 12192000"/>
              <a:gd name="connsiteY47" fmla="*/ 1548192 h 3482342"/>
              <a:gd name="connsiteX48" fmla="*/ 9736156 w 12192000"/>
              <a:gd name="connsiteY48" fmla="*/ 1581928 h 3482342"/>
              <a:gd name="connsiteX49" fmla="*/ 9693355 w 12192000"/>
              <a:gd name="connsiteY49" fmla="*/ 1602632 h 3482342"/>
              <a:gd name="connsiteX50" fmla="*/ 9664242 w 12192000"/>
              <a:gd name="connsiteY50" fmla="*/ 1622075 h 3482342"/>
              <a:gd name="connsiteX51" fmla="*/ 9579195 w 12192000"/>
              <a:gd name="connsiteY51" fmla="*/ 1648017 h 3482342"/>
              <a:gd name="connsiteX52" fmla="*/ 9433652 w 12192000"/>
              <a:gd name="connsiteY52" fmla="*/ 1681174 h 3482342"/>
              <a:gd name="connsiteX53" fmla="*/ 9403775 w 12192000"/>
              <a:gd name="connsiteY53" fmla="*/ 1690403 h 3482342"/>
              <a:gd name="connsiteX54" fmla="*/ 9382503 w 12192000"/>
              <a:gd name="connsiteY54" fmla="*/ 1706957 h 3482342"/>
              <a:gd name="connsiteX55" fmla="*/ 9381410 w 12192000"/>
              <a:gd name="connsiteY55" fmla="*/ 1718312 h 3482342"/>
              <a:gd name="connsiteX56" fmla="*/ 9365685 w 12192000"/>
              <a:gd name="connsiteY56" fmla="*/ 1724772 h 3482342"/>
              <a:gd name="connsiteX57" fmla="*/ 9278020 w 12192000"/>
              <a:gd name="connsiteY57" fmla="*/ 1741161 h 3482342"/>
              <a:gd name="connsiteX58" fmla="*/ 9217145 w 12192000"/>
              <a:gd name="connsiteY58" fmla="*/ 1771195 h 3482342"/>
              <a:gd name="connsiteX59" fmla="*/ 8955875 w 12192000"/>
              <a:gd name="connsiteY59" fmla="*/ 1796806 h 3482342"/>
              <a:gd name="connsiteX60" fmla="*/ 8648415 w 12192000"/>
              <a:gd name="connsiteY60" fmla="*/ 1878623 h 3482342"/>
              <a:gd name="connsiteX61" fmla="*/ 8495949 w 12192000"/>
              <a:gd name="connsiteY61" fmla="*/ 1902425 h 3482342"/>
              <a:gd name="connsiteX62" fmla="*/ 8236214 w 12192000"/>
              <a:gd name="connsiteY62" fmla="*/ 1909725 h 3482342"/>
              <a:gd name="connsiteX63" fmla="*/ 8132104 w 12192000"/>
              <a:gd name="connsiteY63" fmla="*/ 1895727 h 3482342"/>
              <a:gd name="connsiteX64" fmla="*/ 7918078 w 12192000"/>
              <a:gd name="connsiteY64" fmla="*/ 1862668 h 3482342"/>
              <a:gd name="connsiteX65" fmla="*/ 7817899 w 12192000"/>
              <a:gd name="connsiteY65" fmla="*/ 1862176 h 3482342"/>
              <a:gd name="connsiteX66" fmla="*/ 7768994 w 12192000"/>
              <a:gd name="connsiteY66" fmla="*/ 1855721 h 3482342"/>
              <a:gd name="connsiteX67" fmla="*/ 7618027 w 12192000"/>
              <a:gd name="connsiteY67" fmla="*/ 1830959 h 3482342"/>
              <a:gd name="connsiteX68" fmla="*/ 7449425 w 12192000"/>
              <a:gd name="connsiteY68" fmla="*/ 1810910 h 3482342"/>
              <a:gd name="connsiteX69" fmla="*/ 7342915 w 12192000"/>
              <a:gd name="connsiteY69" fmla="*/ 1819827 h 3482342"/>
              <a:gd name="connsiteX70" fmla="*/ 7255191 w 12192000"/>
              <a:gd name="connsiteY70" fmla="*/ 1834354 h 3482342"/>
              <a:gd name="connsiteX71" fmla="*/ 7131205 w 12192000"/>
              <a:gd name="connsiteY71" fmla="*/ 1845557 h 3482342"/>
              <a:gd name="connsiteX72" fmla="*/ 6941837 w 12192000"/>
              <a:gd name="connsiteY72" fmla="*/ 1840640 h 3482342"/>
              <a:gd name="connsiteX73" fmla="*/ 6837145 w 12192000"/>
              <a:gd name="connsiteY73" fmla="*/ 1870724 h 3482342"/>
              <a:gd name="connsiteX74" fmla="*/ 6753991 w 12192000"/>
              <a:gd name="connsiteY74" fmla="*/ 1860969 h 3482342"/>
              <a:gd name="connsiteX75" fmla="*/ 6727754 w 12192000"/>
              <a:gd name="connsiteY75" fmla="*/ 1882372 h 3482342"/>
              <a:gd name="connsiteX76" fmla="*/ 6723371 w 12192000"/>
              <a:gd name="connsiteY76" fmla="*/ 1886494 h 3482342"/>
              <a:gd name="connsiteX77" fmla="*/ 6702779 w 12192000"/>
              <a:gd name="connsiteY77" fmla="*/ 1893601 h 3482342"/>
              <a:gd name="connsiteX78" fmla="*/ 6686657 w 12192000"/>
              <a:gd name="connsiteY78" fmla="*/ 1907344 h 3482342"/>
              <a:gd name="connsiteX79" fmla="*/ 6651330 w 12192000"/>
              <a:gd name="connsiteY79" fmla="*/ 1922921 h 3482342"/>
              <a:gd name="connsiteX80" fmla="*/ 6622958 w 12192000"/>
              <a:gd name="connsiteY80" fmla="*/ 1936255 h 3482342"/>
              <a:gd name="connsiteX81" fmla="*/ 6522602 w 12192000"/>
              <a:gd name="connsiteY81" fmla="*/ 1954133 h 3482342"/>
              <a:gd name="connsiteX82" fmla="*/ 6444344 w 12192000"/>
              <a:gd name="connsiteY82" fmla="*/ 1969663 h 3482342"/>
              <a:gd name="connsiteX83" fmla="*/ 6409626 w 12192000"/>
              <a:gd name="connsiteY83" fmla="*/ 1978846 h 3482342"/>
              <a:gd name="connsiteX84" fmla="*/ 6333446 w 12192000"/>
              <a:gd name="connsiteY84" fmla="*/ 1997163 h 3482342"/>
              <a:gd name="connsiteX85" fmla="*/ 6294933 w 12192000"/>
              <a:gd name="connsiteY85" fmla="*/ 2019412 h 3482342"/>
              <a:gd name="connsiteX86" fmla="*/ 6238719 w 12192000"/>
              <a:gd name="connsiteY86" fmla="*/ 2042547 h 3482342"/>
              <a:gd name="connsiteX87" fmla="*/ 6187205 w 12192000"/>
              <a:gd name="connsiteY87" fmla="*/ 2060048 h 3482342"/>
              <a:gd name="connsiteX88" fmla="*/ 6138780 w 12192000"/>
              <a:gd name="connsiteY88" fmla="*/ 2081918 h 3482342"/>
              <a:gd name="connsiteX89" fmla="*/ 6120125 w 12192000"/>
              <a:gd name="connsiteY89" fmla="*/ 2109475 h 3482342"/>
              <a:gd name="connsiteX90" fmla="*/ 6056576 w 12192000"/>
              <a:gd name="connsiteY90" fmla="*/ 2120066 h 3482342"/>
              <a:gd name="connsiteX91" fmla="*/ 5993794 w 12192000"/>
              <a:gd name="connsiteY91" fmla="*/ 2122569 h 3482342"/>
              <a:gd name="connsiteX92" fmla="*/ 5943601 w 12192000"/>
              <a:gd name="connsiteY92" fmla="*/ 2137719 h 3482342"/>
              <a:gd name="connsiteX93" fmla="*/ 5898141 w 12192000"/>
              <a:gd name="connsiteY93" fmla="*/ 2144806 h 3482342"/>
              <a:gd name="connsiteX94" fmla="*/ 5855337 w 12192000"/>
              <a:gd name="connsiteY94" fmla="*/ 2137719 h 3482342"/>
              <a:gd name="connsiteX95" fmla="*/ 5817682 w 12192000"/>
              <a:gd name="connsiteY95" fmla="*/ 2157358 h 3482342"/>
              <a:gd name="connsiteX96" fmla="*/ 5735300 w 12192000"/>
              <a:gd name="connsiteY96" fmla="*/ 2158902 h 3482342"/>
              <a:gd name="connsiteX97" fmla="*/ 5591469 w 12192000"/>
              <a:gd name="connsiteY97" fmla="*/ 2178389 h 3482342"/>
              <a:gd name="connsiteX98" fmla="*/ 5505818 w 12192000"/>
              <a:gd name="connsiteY98" fmla="*/ 2194207 h 3482342"/>
              <a:gd name="connsiteX99" fmla="*/ 5452860 w 12192000"/>
              <a:gd name="connsiteY99" fmla="*/ 2180085 h 3482342"/>
              <a:gd name="connsiteX100" fmla="*/ 5414282 w 12192000"/>
              <a:gd name="connsiteY100" fmla="*/ 2183070 h 3482342"/>
              <a:gd name="connsiteX101" fmla="*/ 5368369 w 12192000"/>
              <a:gd name="connsiteY101" fmla="*/ 2204272 h 3482342"/>
              <a:gd name="connsiteX102" fmla="*/ 5336354 w 12192000"/>
              <a:gd name="connsiteY102" fmla="*/ 2218920 h 3482342"/>
              <a:gd name="connsiteX103" fmla="*/ 5291263 w 12192000"/>
              <a:gd name="connsiteY103" fmla="*/ 2239182 h 3482342"/>
              <a:gd name="connsiteX104" fmla="*/ 5255152 w 12192000"/>
              <a:gd name="connsiteY104" fmla="*/ 2247164 h 3482342"/>
              <a:gd name="connsiteX105" fmla="*/ 5233796 w 12192000"/>
              <a:gd name="connsiteY105" fmla="*/ 2268260 h 3482342"/>
              <a:gd name="connsiteX106" fmla="*/ 5212786 w 12192000"/>
              <a:gd name="connsiteY106" fmla="*/ 2296592 h 3482342"/>
              <a:gd name="connsiteX107" fmla="*/ 5173523 w 12192000"/>
              <a:gd name="connsiteY107" fmla="*/ 2309057 h 3482342"/>
              <a:gd name="connsiteX108" fmla="*/ 5123830 w 12192000"/>
              <a:gd name="connsiteY108" fmla="*/ 2307070 h 3482342"/>
              <a:gd name="connsiteX109" fmla="*/ 5065426 w 12192000"/>
              <a:gd name="connsiteY109" fmla="*/ 2324076 h 3482342"/>
              <a:gd name="connsiteX110" fmla="*/ 4975908 w 12192000"/>
              <a:gd name="connsiteY110" fmla="*/ 2364128 h 3482342"/>
              <a:gd name="connsiteX111" fmla="*/ 4913723 w 12192000"/>
              <a:gd name="connsiteY111" fmla="*/ 2385265 h 3482342"/>
              <a:gd name="connsiteX112" fmla="*/ 4746485 w 12192000"/>
              <a:gd name="connsiteY112" fmla="*/ 2451769 h 3482342"/>
              <a:gd name="connsiteX113" fmla="*/ 4681588 w 12192000"/>
              <a:gd name="connsiteY113" fmla="*/ 2467494 h 3482342"/>
              <a:gd name="connsiteX114" fmla="*/ 1783655 w 12192000"/>
              <a:gd name="connsiteY114" fmla="*/ 3163860 h 3482342"/>
              <a:gd name="connsiteX115" fmla="*/ 1325955 w 12192000"/>
              <a:gd name="connsiteY115" fmla="*/ 3176692 h 3482342"/>
              <a:gd name="connsiteX116" fmla="*/ 1190384 w 12192000"/>
              <a:gd name="connsiteY116" fmla="*/ 3203504 h 3482342"/>
              <a:gd name="connsiteX117" fmla="*/ 1094537 w 12192000"/>
              <a:gd name="connsiteY117" fmla="*/ 3229469 h 3482342"/>
              <a:gd name="connsiteX118" fmla="*/ 779276 w 12192000"/>
              <a:gd name="connsiteY118" fmla="*/ 3327290 h 3482342"/>
              <a:gd name="connsiteX119" fmla="*/ 600378 w 12192000"/>
              <a:gd name="connsiteY119" fmla="*/ 3335250 h 3482342"/>
              <a:gd name="connsiteX120" fmla="*/ 493457 w 12192000"/>
              <a:gd name="connsiteY120" fmla="*/ 3365044 h 3482342"/>
              <a:gd name="connsiteX121" fmla="*/ 349402 w 12192000"/>
              <a:gd name="connsiteY121" fmla="*/ 3380897 h 3482342"/>
              <a:gd name="connsiteX122" fmla="*/ 192183 w 12192000"/>
              <a:gd name="connsiteY122" fmla="*/ 3460075 h 3482342"/>
              <a:gd name="connsiteX123" fmla="*/ 46713 w 12192000"/>
              <a:gd name="connsiteY123" fmla="*/ 3462986 h 3482342"/>
              <a:gd name="connsiteX124" fmla="*/ 2765 w 12192000"/>
              <a:gd name="connsiteY124" fmla="*/ 3480770 h 3482342"/>
              <a:gd name="connsiteX125" fmla="*/ 0 w 12192000"/>
              <a:gd name="connsiteY125" fmla="*/ 3482342 h 3482342"/>
              <a:gd name="connsiteX126" fmla="*/ 0 w 12192000"/>
              <a:gd name="connsiteY12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00239 w 12192000"/>
              <a:gd name="connsiteY40" fmla="*/ 1456332 h 3482342"/>
              <a:gd name="connsiteX41" fmla="*/ 10264922 w 12192000"/>
              <a:gd name="connsiteY41" fmla="*/ 1472107 h 3482342"/>
              <a:gd name="connsiteX42" fmla="*/ 10201385 w 12192000"/>
              <a:gd name="connsiteY42" fmla="*/ 1477515 h 3482342"/>
              <a:gd name="connsiteX43" fmla="*/ 10151958 w 12192000"/>
              <a:gd name="connsiteY43" fmla="*/ 1477515 h 3482342"/>
              <a:gd name="connsiteX44" fmla="*/ 10120184 w 12192000"/>
              <a:gd name="connsiteY44" fmla="*/ 1466924 h 3482342"/>
              <a:gd name="connsiteX45" fmla="*/ 10058690 w 12192000"/>
              <a:gd name="connsiteY45" fmla="*/ 1474888 h 3482342"/>
              <a:gd name="connsiteX46" fmla="*/ 10004424 w 12192000"/>
              <a:gd name="connsiteY46" fmla="*/ 1489801 h 3482342"/>
              <a:gd name="connsiteX47" fmla="*/ 9999951 w 12192000"/>
              <a:gd name="connsiteY47" fmla="*/ 1499127 h 3482342"/>
              <a:gd name="connsiteX48" fmla="*/ 9845462 w 12192000"/>
              <a:gd name="connsiteY48" fmla="*/ 1548192 h 3482342"/>
              <a:gd name="connsiteX49" fmla="*/ 9736156 w 12192000"/>
              <a:gd name="connsiteY49" fmla="*/ 1581928 h 3482342"/>
              <a:gd name="connsiteX50" fmla="*/ 9693355 w 12192000"/>
              <a:gd name="connsiteY50" fmla="*/ 1602632 h 3482342"/>
              <a:gd name="connsiteX51" fmla="*/ 9664242 w 12192000"/>
              <a:gd name="connsiteY51" fmla="*/ 1622075 h 3482342"/>
              <a:gd name="connsiteX52" fmla="*/ 9579195 w 12192000"/>
              <a:gd name="connsiteY52" fmla="*/ 1648017 h 3482342"/>
              <a:gd name="connsiteX53" fmla="*/ 9433652 w 12192000"/>
              <a:gd name="connsiteY53" fmla="*/ 1681174 h 3482342"/>
              <a:gd name="connsiteX54" fmla="*/ 9403775 w 12192000"/>
              <a:gd name="connsiteY54" fmla="*/ 1690403 h 3482342"/>
              <a:gd name="connsiteX55" fmla="*/ 9382503 w 12192000"/>
              <a:gd name="connsiteY55" fmla="*/ 1706957 h 3482342"/>
              <a:gd name="connsiteX56" fmla="*/ 9381410 w 12192000"/>
              <a:gd name="connsiteY56" fmla="*/ 1718312 h 3482342"/>
              <a:gd name="connsiteX57" fmla="*/ 9365685 w 12192000"/>
              <a:gd name="connsiteY57" fmla="*/ 1724772 h 3482342"/>
              <a:gd name="connsiteX58" fmla="*/ 9278020 w 12192000"/>
              <a:gd name="connsiteY58" fmla="*/ 1741161 h 3482342"/>
              <a:gd name="connsiteX59" fmla="*/ 9217145 w 12192000"/>
              <a:gd name="connsiteY59" fmla="*/ 1771195 h 3482342"/>
              <a:gd name="connsiteX60" fmla="*/ 8955875 w 12192000"/>
              <a:gd name="connsiteY60" fmla="*/ 1796806 h 3482342"/>
              <a:gd name="connsiteX61" fmla="*/ 8648415 w 12192000"/>
              <a:gd name="connsiteY61" fmla="*/ 1878623 h 3482342"/>
              <a:gd name="connsiteX62" fmla="*/ 8495949 w 12192000"/>
              <a:gd name="connsiteY62" fmla="*/ 1902425 h 3482342"/>
              <a:gd name="connsiteX63" fmla="*/ 8236214 w 12192000"/>
              <a:gd name="connsiteY63" fmla="*/ 1909725 h 3482342"/>
              <a:gd name="connsiteX64" fmla="*/ 8132104 w 12192000"/>
              <a:gd name="connsiteY64" fmla="*/ 1895727 h 3482342"/>
              <a:gd name="connsiteX65" fmla="*/ 7918078 w 12192000"/>
              <a:gd name="connsiteY65" fmla="*/ 1862668 h 3482342"/>
              <a:gd name="connsiteX66" fmla="*/ 7817899 w 12192000"/>
              <a:gd name="connsiteY66" fmla="*/ 1862176 h 3482342"/>
              <a:gd name="connsiteX67" fmla="*/ 7768994 w 12192000"/>
              <a:gd name="connsiteY67" fmla="*/ 1855721 h 3482342"/>
              <a:gd name="connsiteX68" fmla="*/ 7618027 w 12192000"/>
              <a:gd name="connsiteY68" fmla="*/ 1830959 h 3482342"/>
              <a:gd name="connsiteX69" fmla="*/ 7449425 w 12192000"/>
              <a:gd name="connsiteY69" fmla="*/ 1810910 h 3482342"/>
              <a:gd name="connsiteX70" fmla="*/ 7342915 w 12192000"/>
              <a:gd name="connsiteY70" fmla="*/ 1819827 h 3482342"/>
              <a:gd name="connsiteX71" fmla="*/ 7255191 w 12192000"/>
              <a:gd name="connsiteY71" fmla="*/ 1834354 h 3482342"/>
              <a:gd name="connsiteX72" fmla="*/ 7131205 w 12192000"/>
              <a:gd name="connsiteY72" fmla="*/ 1845557 h 3482342"/>
              <a:gd name="connsiteX73" fmla="*/ 6941837 w 12192000"/>
              <a:gd name="connsiteY73" fmla="*/ 1840640 h 3482342"/>
              <a:gd name="connsiteX74" fmla="*/ 6837145 w 12192000"/>
              <a:gd name="connsiteY74" fmla="*/ 1870724 h 3482342"/>
              <a:gd name="connsiteX75" fmla="*/ 6753991 w 12192000"/>
              <a:gd name="connsiteY75" fmla="*/ 1860969 h 3482342"/>
              <a:gd name="connsiteX76" fmla="*/ 6727754 w 12192000"/>
              <a:gd name="connsiteY76" fmla="*/ 1882372 h 3482342"/>
              <a:gd name="connsiteX77" fmla="*/ 6723371 w 12192000"/>
              <a:gd name="connsiteY77" fmla="*/ 1886494 h 3482342"/>
              <a:gd name="connsiteX78" fmla="*/ 6702779 w 12192000"/>
              <a:gd name="connsiteY78" fmla="*/ 1893601 h 3482342"/>
              <a:gd name="connsiteX79" fmla="*/ 6686657 w 12192000"/>
              <a:gd name="connsiteY79" fmla="*/ 1907344 h 3482342"/>
              <a:gd name="connsiteX80" fmla="*/ 6651330 w 12192000"/>
              <a:gd name="connsiteY80" fmla="*/ 1922921 h 3482342"/>
              <a:gd name="connsiteX81" fmla="*/ 6622958 w 12192000"/>
              <a:gd name="connsiteY81" fmla="*/ 1936255 h 3482342"/>
              <a:gd name="connsiteX82" fmla="*/ 6522602 w 12192000"/>
              <a:gd name="connsiteY82" fmla="*/ 1954133 h 3482342"/>
              <a:gd name="connsiteX83" fmla="*/ 6444344 w 12192000"/>
              <a:gd name="connsiteY83" fmla="*/ 1969663 h 3482342"/>
              <a:gd name="connsiteX84" fmla="*/ 6409626 w 12192000"/>
              <a:gd name="connsiteY84" fmla="*/ 1978846 h 3482342"/>
              <a:gd name="connsiteX85" fmla="*/ 6333446 w 12192000"/>
              <a:gd name="connsiteY85" fmla="*/ 1997163 h 3482342"/>
              <a:gd name="connsiteX86" fmla="*/ 6294933 w 12192000"/>
              <a:gd name="connsiteY86" fmla="*/ 2019412 h 3482342"/>
              <a:gd name="connsiteX87" fmla="*/ 6238719 w 12192000"/>
              <a:gd name="connsiteY87" fmla="*/ 2042547 h 3482342"/>
              <a:gd name="connsiteX88" fmla="*/ 6187205 w 12192000"/>
              <a:gd name="connsiteY88" fmla="*/ 2060048 h 3482342"/>
              <a:gd name="connsiteX89" fmla="*/ 6138780 w 12192000"/>
              <a:gd name="connsiteY89" fmla="*/ 2081918 h 3482342"/>
              <a:gd name="connsiteX90" fmla="*/ 6120125 w 12192000"/>
              <a:gd name="connsiteY90" fmla="*/ 2109475 h 3482342"/>
              <a:gd name="connsiteX91" fmla="*/ 6056576 w 12192000"/>
              <a:gd name="connsiteY91" fmla="*/ 2120066 h 3482342"/>
              <a:gd name="connsiteX92" fmla="*/ 5993794 w 12192000"/>
              <a:gd name="connsiteY92" fmla="*/ 2122569 h 3482342"/>
              <a:gd name="connsiteX93" fmla="*/ 5943601 w 12192000"/>
              <a:gd name="connsiteY93" fmla="*/ 2137719 h 3482342"/>
              <a:gd name="connsiteX94" fmla="*/ 5898141 w 12192000"/>
              <a:gd name="connsiteY94" fmla="*/ 2144806 h 3482342"/>
              <a:gd name="connsiteX95" fmla="*/ 5855337 w 12192000"/>
              <a:gd name="connsiteY95" fmla="*/ 2137719 h 3482342"/>
              <a:gd name="connsiteX96" fmla="*/ 5817682 w 12192000"/>
              <a:gd name="connsiteY96" fmla="*/ 2157358 h 3482342"/>
              <a:gd name="connsiteX97" fmla="*/ 5735300 w 12192000"/>
              <a:gd name="connsiteY97" fmla="*/ 2158902 h 3482342"/>
              <a:gd name="connsiteX98" fmla="*/ 5591469 w 12192000"/>
              <a:gd name="connsiteY98" fmla="*/ 2178389 h 3482342"/>
              <a:gd name="connsiteX99" fmla="*/ 5505818 w 12192000"/>
              <a:gd name="connsiteY99" fmla="*/ 2194207 h 3482342"/>
              <a:gd name="connsiteX100" fmla="*/ 5452860 w 12192000"/>
              <a:gd name="connsiteY100" fmla="*/ 2180085 h 3482342"/>
              <a:gd name="connsiteX101" fmla="*/ 5414282 w 12192000"/>
              <a:gd name="connsiteY101" fmla="*/ 2183070 h 3482342"/>
              <a:gd name="connsiteX102" fmla="*/ 5368369 w 12192000"/>
              <a:gd name="connsiteY102" fmla="*/ 2204272 h 3482342"/>
              <a:gd name="connsiteX103" fmla="*/ 5336354 w 12192000"/>
              <a:gd name="connsiteY103" fmla="*/ 2218920 h 3482342"/>
              <a:gd name="connsiteX104" fmla="*/ 5291263 w 12192000"/>
              <a:gd name="connsiteY104" fmla="*/ 2239182 h 3482342"/>
              <a:gd name="connsiteX105" fmla="*/ 5255152 w 12192000"/>
              <a:gd name="connsiteY105" fmla="*/ 2247164 h 3482342"/>
              <a:gd name="connsiteX106" fmla="*/ 5233796 w 12192000"/>
              <a:gd name="connsiteY106" fmla="*/ 2268260 h 3482342"/>
              <a:gd name="connsiteX107" fmla="*/ 5212786 w 12192000"/>
              <a:gd name="connsiteY107" fmla="*/ 2296592 h 3482342"/>
              <a:gd name="connsiteX108" fmla="*/ 5173523 w 12192000"/>
              <a:gd name="connsiteY108" fmla="*/ 2309057 h 3482342"/>
              <a:gd name="connsiteX109" fmla="*/ 5123830 w 12192000"/>
              <a:gd name="connsiteY109" fmla="*/ 2307070 h 3482342"/>
              <a:gd name="connsiteX110" fmla="*/ 5065426 w 12192000"/>
              <a:gd name="connsiteY110" fmla="*/ 2324076 h 3482342"/>
              <a:gd name="connsiteX111" fmla="*/ 4975908 w 12192000"/>
              <a:gd name="connsiteY111" fmla="*/ 2364128 h 3482342"/>
              <a:gd name="connsiteX112" fmla="*/ 4913723 w 12192000"/>
              <a:gd name="connsiteY112" fmla="*/ 2385265 h 3482342"/>
              <a:gd name="connsiteX113" fmla="*/ 4746485 w 12192000"/>
              <a:gd name="connsiteY113" fmla="*/ 2451769 h 3482342"/>
              <a:gd name="connsiteX114" fmla="*/ 4681588 w 12192000"/>
              <a:gd name="connsiteY114" fmla="*/ 2467494 h 3482342"/>
              <a:gd name="connsiteX115" fmla="*/ 1783655 w 12192000"/>
              <a:gd name="connsiteY115" fmla="*/ 3163860 h 3482342"/>
              <a:gd name="connsiteX116" fmla="*/ 1325955 w 12192000"/>
              <a:gd name="connsiteY116" fmla="*/ 3176692 h 3482342"/>
              <a:gd name="connsiteX117" fmla="*/ 1190384 w 12192000"/>
              <a:gd name="connsiteY117" fmla="*/ 3203504 h 3482342"/>
              <a:gd name="connsiteX118" fmla="*/ 1094537 w 12192000"/>
              <a:gd name="connsiteY118" fmla="*/ 3229469 h 3482342"/>
              <a:gd name="connsiteX119" fmla="*/ 779276 w 12192000"/>
              <a:gd name="connsiteY119" fmla="*/ 3327290 h 3482342"/>
              <a:gd name="connsiteX120" fmla="*/ 600378 w 12192000"/>
              <a:gd name="connsiteY120" fmla="*/ 3335250 h 3482342"/>
              <a:gd name="connsiteX121" fmla="*/ 493457 w 12192000"/>
              <a:gd name="connsiteY121" fmla="*/ 3365044 h 3482342"/>
              <a:gd name="connsiteX122" fmla="*/ 349402 w 12192000"/>
              <a:gd name="connsiteY122" fmla="*/ 3380897 h 3482342"/>
              <a:gd name="connsiteX123" fmla="*/ 192183 w 12192000"/>
              <a:gd name="connsiteY123" fmla="*/ 3460075 h 3482342"/>
              <a:gd name="connsiteX124" fmla="*/ 46713 w 12192000"/>
              <a:gd name="connsiteY124" fmla="*/ 3462986 h 3482342"/>
              <a:gd name="connsiteX125" fmla="*/ 2765 w 12192000"/>
              <a:gd name="connsiteY125" fmla="*/ 3480770 h 3482342"/>
              <a:gd name="connsiteX126" fmla="*/ 0 w 12192000"/>
              <a:gd name="connsiteY126" fmla="*/ 3482342 h 3482342"/>
              <a:gd name="connsiteX127" fmla="*/ 0 w 12192000"/>
              <a:gd name="connsiteY12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64012 w 12192000"/>
              <a:gd name="connsiteY37" fmla="*/ 1391778 h 3482342"/>
              <a:gd name="connsiteX38" fmla="*/ 10405409 w 12192000"/>
              <a:gd name="connsiteY38" fmla="*/ 1422789 h 3482342"/>
              <a:gd name="connsiteX39" fmla="*/ 10370530 w 12192000"/>
              <a:gd name="connsiteY39" fmla="*/ 1441596 h 3482342"/>
              <a:gd name="connsiteX40" fmla="*/ 10300239 w 12192000"/>
              <a:gd name="connsiteY40" fmla="*/ 1456332 h 3482342"/>
              <a:gd name="connsiteX41" fmla="*/ 10264922 w 12192000"/>
              <a:gd name="connsiteY41" fmla="*/ 1472107 h 3482342"/>
              <a:gd name="connsiteX42" fmla="*/ 10229629 w 12192000"/>
              <a:gd name="connsiteY42" fmla="*/ 1470454 h 3482342"/>
              <a:gd name="connsiteX43" fmla="*/ 10201385 w 12192000"/>
              <a:gd name="connsiteY43" fmla="*/ 1477515 h 3482342"/>
              <a:gd name="connsiteX44" fmla="*/ 10151958 w 12192000"/>
              <a:gd name="connsiteY44" fmla="*/ 1477515 h 3482342"/>
              <a:gd name="connsiteX45" fmla="*/ 10120184 w 12192000"/>
              <a:gd name="connsiteY45" fmla="*/ 1466924 h 3482342"/>
              <a:gd name="connsiteX46" fmla="*/ 10058690 w 12192000"/>
              <a:gd name="connsiteY46" fmla="*/ 1474888 h 3482342"/>
              <a:gd name="connsiteX47" fmla="*/ 10004424 w 12192000"/>
              <a:gd name="connsiteY47" fmla="*/ 1489801 h 3482342"/>
              <a:gd name="connsiteX48" fmla="*/ 9999951 w 12192000"/>
              <a:gd name="connsiteY48" fmla="*/ 1499127 h 3482342"/>
              <a:gd name="connsiteX49" fmla="*/ 9845462 w 12192000"/>
              <a:gd name="connsiteY49" fmla="*/ 1548192 h 3482342"/>
              <a:gd name="connsiteX50" fmla="*/ 9736156 w 12192000"/>
              <a:gd name="connsiteY50" fmla="*/ 1581928 h 3482342"/>
              <a:gd name="connsiteX51" fmla="*/ 9693355 w 12192000"/>
              <a:gd name="connsiteY51" fmla="*/ 1602632 h 3482342"/>
              <a:gd name="connsiteX52" fmla="*/ 9664242 w 12192000"/>
              <a:gd name="connsiteY52" fmla="*/ 1622075 h 3482342"/>
              <a:gd name="connsiteX53" fmla="*/ 9579195 w 12192000"/>
              <a:gd name="connsiteY53" fmla="*/ 1648017 h 3482342"/>
              <a:gd name="connsiteX54" fmla="*/ 9433652 w 12192000"/>
              <a:gd name="connsiteY54" fmla="*/ 1681174 h 3482342"/>
              <a:gd name="connsiteX55" fmla="*/ 9403775 w 12192000"/>
              <a:gd name="connsiteY55" fmla="*/ 1690403 h 3482342"/>
              <a:gd name="connsiteX56" fmla="*/ 9382503 w 12192000"/>
              <a:gd name="connsiteY56" fmla="*/ 1706957 h 3482342"/>
              <a:gd name="connsiteX57" fmla="*/ 9381410 w 12192000"/>
              <a:gd name="connsiteY57" fmla="*/ 1718312 h 3482342"/>
              <a:gd name="connsiteX58" fmla="*/ 9365685 w 12192000"/>
              <a:gd name="connsiteY58" fmla="*/ 1724772 h 3482342"/>
              <a:gd name="connsiteX59" fmla="*/ 9278020 w 12192000"/>
              <a:gd name="connsiteY59" fmla="*/ 1741161 h 3482342"/>
              <a:gd name="connsiteX60" fmla="*/ 9217145 w 12192000"/>
              <a:gd name="connsiteY60" fmla="*/ 1771195 h 3482342"/>
              <a:gd name="connsiteX61" fmla="*/ 8955875 w 12192000"/>
              <a:gd name="connsiteY61" fmla="*/ 1796806 h 3482342"/>
              <a:gd name="connsiteX62" fmla="*/ 8648415 w 12192000"/>
              <a:gd name="connsiteY62" fmla="*/ 1878623 h 3482342"/>
              <a:gd name="connsiteX63" fmla="*/ 8495949 w 12192000"/>
              <a:gd name="connsiteY63" fmla="*/ 1902425 h 3482342"/>
              <a:gd name="connsiteX64" fmla="*/ 8236214 w 12192000"/>
              <a:gd name="connsiteY64" fmla="*/ 1909725 h 3482342"/>
              <a:gd name="connsiteX65" fmla="*/ 8132104 w 12192000"/>
              <a:gd name="connsiteY65" fmla="*/ 1895727 h 3482342"/>
              <a:gd name="connsiteX66" fmla="*/ 7918078 w 12192000"/>
              <a:gd name="connsiteY66" fmla="*/ 1862668 h 3482342"/>
              <a:gd name="connsiteX67" fmla="*/ 7817899 w 12192000"/>
              <a:gd name="connsiteY67" fmla="*/ 1862176 h 3482342"/>
              <a:gd name="connsiteX68" fmla="*/ 7768994 w 12192000"/>
              <a:gd name="connsiteY68" fmla="*/ 1855721 h 3482342"/>
              <a:gd name="connsiteX69" fmla="*/ 7618027 w 12192000"/>
              <a:gd name="connsiteY69" fmla="*/ 1830959 h 3482342"/>
              <a:gd name="connsiteX70" fmla="*/ 7449425 w 12192000"/>
              <a:gd name="connsiteY70" fmla="*/ 1810910 h 3482342"/>
              <a:gd name="connsiteX71" fmla="*/ 7342915 w 12192000"/>
              <a:gd name="connsiteY71" fmla="*/ 1819827 h 3482342"/>
              <a:gd name="connsiteX72" fmla="*/ 7255191 w 12192000"/>
              <a:gd name="connsiteY72" fmla="*/ 1834354 h 3482342"/>
              <a:gd name="connsiteX73" fmla="*/ 7131205 w 12192000"/>
              <a:gd name="connsiteY73" fmla="*/ 1845557 h 3482342"/>
              <a:gd name="connsiteX74" fmla="*/ 6941837 w 12192000"/>
              <a:gd name="connsiteY74" fmla="*/ 1840640 h 3482342"/>
              <a:gd name="connsiteX75" fmla="*/ 6837145 w 12192000"/>
              <a:gd name="connsiteY75" fmla="*/ 1870724 h 3482342"/>
              <a:gd name="connsiteX76" fmla="*/ 6753991 w 12192000"/>
              <a:gd name="connsiteY76" fmla="*/ 1860969 h 3482342"/>
              <a:gd name="connsiteX77" fmla="*/ 6727754 w 12192000"/>
              <a:gd name="connsiteY77" fmla="*/ 1882372 h 3482342"/>
              <a:gd name="connsiteX78" fmla="*/ 6723371 w 12192000"/>
              <a:gd name="connsiteY78" fmla="*/ 1886494 h 3482342"/>
              <a:gd name="connsiteX79" fmla="*/ 6702779 w 12192000"/>
              <a:gd name="connsiteY79" fmla="*/ 1893601 h 3482342"/>
              <a:gd name="connsiteX80" fmla="*/ 6686657 w 12192000"/>
              <a:gd name="connsiteY80" fmla="*/ 1907344 h 3482342"/>
              <a:gd name="connsiteX81" fmla="*/ 6651330 w 12192000"/>
              <a:gd name="connsiteY81" fmla="*/ 1922921 h 3482342"/>
              <a:gd name="connsiteX82" fmla="*/ 6622958 w 12192000"/>
              <a:gd name="connsiteY82" fmla="*/ 1936255 h 3482342"/>
              <a:gd name="connsiteX83" fmla="*/ 6522602 w 12192000"/>
              <a:gd name="connsiteY83" fmla="*/ 1954133 h 3482342"/>
              <a:gd name="connsiteX84" fmla="*/ 6444344 w 12192000"/>
              <a:gd name="connsiteY84" fmla="*/ 1969663 h 3482342"/>
              <a:gd name="connsiteX85" fmla="*/ 6409626 w 12192000"/>
              <a:gd name="connsiteY85" fmla="*/ 1978846 h 3482342"/>
              <a:gd name="connsiteX86" fmla="*/ 6333446 w 12192000"/>
              <a:gd name="connsiteY86" fmla="*/ 1997163 h 3482342"/>
              <a:gd name="connsiteX87" fmla="*/ 6294933 w 12192000"/>
              <a:gd name="connsiteY87" fmla="*/ 2019412 h 3482342"/>
              <a:gd name="connsiteX88" fmla="*/ 6238719 w 12192000"/>
              <a:gd name="connsiteY88" fmla="*/ 2042547 h 3482342"/>
              <a:gd name="connsiteX89" fmla="*/ 6187205 w 12192000"/>
              <a:gd name="connsiteY89" fmla="*/ 2060048 h 3482342"/>
              <a:gd name="connsiteX90" fmla="*/ 6138780 w 12192000"/>
              <a:gd name="connsiteY90" fmla="*/ 2081918 h 3482342"/>
              <a:gd name="connsiteX91" fmla="*/ 6120125 w 12192000"/>
              <a:gd name="connsiteY91" fmla="*/ 2109475 h 3482342"/>
              <a:gd name="connsiteX92" fmla="*/ 6056576 w 12192000"/>
              <a:gd name="connsiteY92" fmla="*/ 2120066 h 3482342"/>
              <a:gd name="connsiteX93" fmla="*/ 5993794 w 12192000"/>
              <a:gd name="connsiteY93" fmla="*/ 2122569 h 3482342"/>
              <a:gd name="connsiteX94" fmla="*/ 5943601 w 12192000"/>
              <a:gd name="connsiteY94" fmla="*/ 2137719 h 3482342"/>
              <a:gd name="connsiteX95" fmla="*/ 5898141 w 12192000"/>
              <a:gd name="connsiteY95" fmla="*/ 2144806 h 3482342"/>
              <a:gd name="connsiteX96" fmla="*/ 5855337 w 12192000"/>
              <a:gd name="connsiteY96" fmla="*/ 2137719 h 3482342"/>
              <a:gd name="connsiteX97" fmla="*/ 5817682 w 12192000"/>
              <a:gd name="connsiteY97" fmla="*/ 2157358 h 3482342"/>
              <a:gd name="connsiteX98" fmla="*/ 5735300 w 12192000"/>
              <a:gd name="connsiteY98" fmla="*/ 2158902 h 3482342"/>
              <a:gd name="connsiteX99" fmla="*/ 5591469 w 12192000"/>
              <a:gd name="connsiteY99" fmla="*/ 2178389 h 3482342"/>
              <a:gd name="connsiteX100" fmla="*/ 5505818 w 12192000"/>
              <a:gd name="connsiteY100" fmla="*/ 2194207 h 3482342"/>
              <a:gd name="connsiteX101" fmla="*/ 5452860 w 12192000"/>
              <a:gd name="connsiteY101" fmla="*/ 2180085 h 3482342"/>
              <a:gd name="connsiteX102" fmla="*/ 5414282 w 12192000"/>
              <a:gd name="connsiteY102" fmla="*/ 2183070 h 3482342"/>
              <a:gd name="connsiteX103" fmla="*/ 5368369 w 12192000"/>
              <a:gd name="connsiteY103" fmla="*/ 2204272 h 3482342"/>
              <a:gd name="connsiteX104" fmla="*/ 5336354 w 12192000"/>
              <a:gd name="connsiteY104" fmla="*/ 2218920 h 3482342"/>
              <a:gd name="connsiteX105" fmla="*/ 5291263 w 12192000"/>
              <a:gd name="connsiteY105" fmla="*/ 2239182 h 3482342"/>
              <a:gd name="connsiteX106" fmla="*/ 5255152 w 12192000"/>
              <a:gd name="connsiteY106" fmla="*/ 2247164 h 3482342"/>
              <a:gd name="connsiteX107" fmla="*/ 5233796 w 12192000"/>
              <a:gd name="connsiteY107" fmla="*/ 2268260 h 3482342"/>
              <a:gd name="connsiteX108" fmla="*/ 5212786 w 12192000"/>
              <a:gd name="connsiteY108" fmla="*/ 2296592 h 3482342"/>
              <a:gd name="connsiteX109" fmla="*/ 5173523 w 12192000"/>
              <a:gd name="connsiteY109" fmla="*/ 2309057 h 3482342"/>
              <a:gd name="connsiteX110" fmla="*/ 5123830 w 12192000"/>
              <a:gd name="connsiteY110" fmla="*/ 2307070 h 3482342"/>
              <a:gd name="connsiteX111" fmla="*/ 5065426 w 12192000"/>
              <a:gd name="connsiteY111" fmla="*/ 2324076 h 3482342"/>
              <a:gd name="connsiteX112" fmla="*/ 4975908 w 12192000"/>
              <a:gd name="connsiteY112" fmla="*/ 2364128 h 3482342"/>
              <a:gd name="connsiteX113" fmla="*/ 4913723 w 12192000"/>
              <a:gd name="connsiteY113" fmla="*/ 2385265 h 3482342"/>
              <a:gd name="connsiteX114" fmla="*/ 4746485 w 12192000"/>
              <a:gd name="connsiteY114" fmla="*/ 2451769 h 3482342"/>
              <a:gd name="connsiteX115" fmla="*/ 4681588 w 12192000"/>
              <a:gd name="connsiteY115" fmla="*/ 2467494 h 3482342"/>
              <a:gd name="connsiteX116" fmla="*/ 1783655 w 12192000"/>
              <a:gd name="connsiteY116" fmla="*/ 3163860 h 3482342"/>
              <a:gd name="connsiteX117" fmla="*/ 1325955 w 12192000"/>
              <a:gd name="connsiteY117" fmla="*/ 3176692 h 3482342"/>
              <a:gd name="connsiteX118" fmla="*/ 1190384 w 12192000"/>
              <a:gd name="connsiteY118" fmla="*/ 3203504 h 3482342"/>
              <a:gd name="connsiteX119" fmla="*/ 1094537 w 12192000"/>
              <a:gd name="connsiteY119" fmla="*/ 3229469 h 3482342"/>
              <a:gd name="connsiteX120" fmla="*/ 779276 w 12192000"/>
              <a:gd name="connsiteY120" fmla="*/ 3327290 h 3482342"/>
              <a:gd name="connsiteX121" fmla="*/ 600378 w 12192000"/>
              <a:gd name="connsiteY121" fmla="*/ 3335250 h 3482342"/>
              <a:gd name="connsiteX122" fmla="*/ 493457 w 12192000"/>
              <a:gd name="connsiteY122" fmla="*/ 3365044 h 3482342"/>
              <a:gd name="connsiteX123" fmla="*/ 349402 w 12192000"/>
              <a:gd name="connsiteY123" fmla="*/ 3380897 h 3482342"/>
              <a:gd name="connsiteX124" fmla="*/ 192183 w 12192000"/>
              <a:gd name="connsiteY124" fmla="*/ 3460075 h 3482342"/>
              <a:gd name="connsiteX125" fmla="*/ 46713 w 12192000"/>
              <a:gd name="connsiteY125" fmla="*/ 3462986 h 3482342"/>
              <a:gd name="connsiteX126" fmla="*/ 2765 w 12192000"/>
              <a:gd name="connsiteY126" fmla="*/ 3480770 h 3482342"/>
              <a:gd name="connsiteX127" fmla="*/ 0 w 12192000"/>
              <a:gd name="connsiteY127" fmla="*/ 3482342 h 3482342"/>
              <a:gd name="connsiteX128" fmla="*/ 0 w 12192000"/>
              <a:gd name="connsiteY12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13263 w 12192000"/>
              <a:gd name="connsiteY36" fmla="*/ 1350756 h 3482342"/>
              <a:gd name="connsiteX37" fmla="*/ 10487356 w 12192000"/>
              <a:gd name="connsiteY37" fmla="*/ 1385722 h 3482342"/>
              <a:gd name="connsiteX38" fmla="*/ 10464012 w 12192000"/>
              <a:gd name="connsiteY38" fmla="*/ 1391778 h 3482342"/>
              <a:gd name="connsiteX39" fmla="*/ 10405409 w 12192000"/>
              <a:gd name="connsiteY39" fmla="*/ 1422789 h 3482342"/>
              <a:gd name="connsiteX40" fmla="*/ 10370530 w 12192000"/>
              <a:gd name="connsiteY40" fmla="*/ 1441596 h 3482342"/>
              <a:gd name="connsiteX41" fmla="*/ 10300239 w 12192000"/>
              <a:gd name="connsiteY41" fmla="*/ 1456332 h 3482342"/>
              <a:gd name="connsiteX42" fmla="*/ 10264922 w 12192000"/>
              <a:gd name="connsiteY42" fmla="*/ 1472107 h 3482342"/>
              <a:gd name="connsiteX43" fmla="*/ 10229629 w 12192000"/>
              <a:gd name="connsiteY43" fmla="*/ 1470454 h 3482342"/>
              <a:gd name="connsiteX44" fmla="*/ 10201385 w 12192000"/>
              <a:gd name="connsiteY44" fmla="*/ 1477515 h 3482342"/>
              <a:gd name="connsiteX45" fmla="*/ 10151958 w 12192000"/>
              <a:gd name="connsiteY45" fmla="*/ 1477515 h 3482342"/>
              <a:gd name="connsiteX46" fmla="*/ 10120184 w 12192000"/>
              <a:gd name="connsiteY46" fmla="*/ 1466924 h 3482342"/>
              <a:gd name="connsiteX47" fmla="*/ 10058690 w 12192000"/>
              <a:gd name="connsiteY47" fmla="*/ 1474888 h 3482342"/>
              <a:gd name="connsiteX48" fmla="*/ 10004424 w 12192000"/>
              <a:gd name="connsiteY48" fmla="*/ 1489801 h 3482342"/>
              <a:gd name="connsiteX49" fmla="*/ 9999951 w 12192000"/>
              <a:gd name="connsiteY49" fmla="*/ 1499127 h 3482342"/>
              <a:gd name="connsiteX50" fmla="*/ 9845462 w 12192000"/>
              <a:gd name="connsiteY50" fmla="*/ 1548192 h 3482342"/>
              <a:gd name="connsiteX51" fmla="*/ 9736156 w 12192000"/>
              <a:gd name="connsiteY51" fmla="*/ 1581928 h 3482342"/>
              <a:gd name="connsiteX52" fmla="*/ 9693355 w 12192000"/>
              <a:gd name="connsiteY52" fmla="*/ 1602632 h 3482342"/>
              <a:gd name="connsiteX53" fmla="*/ 9664242 w 12192000"/>
              <a:gd name="connsiteY53" fmla="*/ 1622075 h 3482342"/>
              <a:gd name="connsiteX54" fmla="*/ 9579195 w 12192000"/>
              <a:gd name="connsiteY54" fmla="*/ 1648017 h 3482342"/>
              <a:gd name="connsiteX55" fmla="*/ 9433652 w 12192000"/>
              <a:gd name="connsiteY55" fmla="*/ 1681174 h 3482342"/>
              <a:gd name="connsiteX56" fmla="*/ 9403775 w 12192000"/>
              <a:gd name="connsiteY56" fmla="*/ 1690403 h 3482342"/>
              <a:gd name="connsiteX57" fmla="*/ 9382503 w 12192000"/>
              <a:gd name="connsiteY57" fmla="*/ 1706957 h 3482342"/>
              <a:gd name="connsiteX58" fmla="*/ 9381410 w 12192000"/>
              <a:gd name="connsiteY58" fmla="*/ 1718312 h 3482342"/>
              <a:gd name="connsiteX59" fmla="*/ 9365685 w 12192000"/>
              <a:gd name="connsiteY59" fmla="*/ 1724772 h 3482342"/>
              <a:gd name="connsiteX60" fmla="*/ 9278020 w 12192000"/>
              <a:gd name="connsiteY60" fmla="*/ 1741161 h 3482342"/>
              <a:gd name="connsiteX61" fmla="*/ 9217145 w 12192000"/>
              <a:gd name="connsiteY61" fmla="*/ 1771195 h 3482342"/>
              <a:gd name="connsiteX62" fmla="*/ 8955875 w 12192000"/>
              <a:gd name="connsiteY62" fmla="*/ 1796806 h 3482342"/>
              <a:gd name="connsiteX63" fmla="*/ 8648415 w 12192000"/>
              <a:gd name="connsiteY63" fmla="*/ 1878623 h 3482342"/>
              <a:gd name="connsiteX64" fmla="*/ 8495949 w 12192000"/>
              <a:gd name="connsiteY64" fmla="*/ 1902425 h 3482342"/>
              <a:gd name="connsiteX65" fmla="*/ 8236214 w 12192000"/>
              <a:gd name="connsiteY65" fmla="*/ 1909725 h 3482342"/>
              <a:gd name="connsiteX66" fmla="*/ 8132104 w 12192000"/>
              <a:gd name="connsiteY66" fmla="*/ 1895727 h 3482342"/>
              <a:gd name="connsiteX67" fmla="*/ 7918078 w 12192000"/>
              <a:gd name="connsiteY67" fmla="*/ 1862668 h 3482342"/>
              <a:gd name="connsiteX68" fmla="*/ 7817899 w 12192000"/>
              <a:gd name="connsiteY68" fmla="*/ 1862176 h 3482342"/>
              <a:gd name="connsiteX69" fmla="*/ 7768994 w 12192000"/>
              <a:gd name="connsiteY69" fmla="*/ 1855721 h 3482342"/>
              <a:gd name="connsiteX70" fmla="*/ 7618027 w 12192000"/>
              <a:gd name="connsiteY70" fmla="*/ 1830959 h 3482342"/>
              <a:gd name="connsiteX71" fmla="*/ 7449425 w 12192000"/>
              <a:gd name="connsiteY71" fmla="*/ 1810910 h 3482342"/>
              <a:gd name="connsiteX72" fmla="*/ 7342915 w 12192000"/>
              <a:gd name="connsiteY72" fmla="*/ 1819827 h 3482342"/>
              <a:gd name="connsiteX73" fmla="*/ 7255191 w 12192000"/>
              <a:gd name="connsiteY73" fmla="*/ 1834354 h 3482342"/>
              <a:gd name="connsiteX74" fmla="*/ 7131205 w 12192000"/>
              <a:gd name="connsiteY74" fmla="*/ 1845557 h 3482342"/>
              <a:gd name="connsiteX75" fmla="*/ 6941837 w 12192000"/>
              <a:gd name="connsiteY75" fmla="*/ 1840640 h 3482342"/>
              <a:gd name="connsiteX76" fmla="*/ 6837145 w 12192000"/>
              <a:gd name="connsiteY76" fmla="*/ 1870724 h 3482342"/>
              <a:gd name="connsiteX77" fmla="*/ 6753991 w 12192000"/>
              <a:gd name="connsiteY77" fmla="*/ 1860969 h 3482342"/>
              <a:gd name="connsiteX78" fmla="*/ 6727754 w 12192000"/>
              <a:gd name="connsiteY78" fmla="*/ 1882372 h 3482342"/>
              <a:gd name="connsiteX79" fmla="*/ 6723371 w 12192000"/>
              <a:gd name="connsiteY79" fmla="*/ 1886494 h 3482342"/>
              <a:gd name="connsiteX80" fmla="*/ 6702779 w 12192000"/>
              <a:gd name="connsiteY80" fmla="*/ 1893601 h 3482342"/>
              <a:gd name="connsiteX81" fmla="*/ 6686657 w 12192000"/>
              <a:gd name="connsiteY81" fmla="*/ 1907344 h 3482342"/>
              <a:gd name="connsiteX82" fmla="*/ 6651330 w 12192000"/>
              <a:gd name="connsiteY82" fmla="*/ 1922921 h 3482342"/>
              <a:gd name="connsiteX83" fmla="*/ 6622958 w 12192000"/>
              <a:gd name="connsiteY83" fmla="*/ 1936255 h 3482342"/>
              <a:gd name="connsiteX84" fmla="*/ 6522602 w 12192000"/>
              <a:gd name="connsiteY84" fmla="*/ 1954133 h 3482342"/>
              <a:gd name="connsiteX85" fmla="*/ 6444344 w 12192000"/>
              <a:gd name="connsiteY85" fmla="*/ 1969663 h 3482342"/>
              <a:gd name="connsiteX86" fmla="*/ 6409626 w 12192000"/>
              <a:gd name="connsiteY86" fmla="*/ 1978846 h 3482342"/>
              <a:gd name="connsiteX87" fmla="*/ 6333446 w 12192000"/>
              <a:gd name="connsiteY87" fmla="*/ 1997163 h 3482342"/>
              <a:gd name="connsiteX88" fmla="*/ 6294933 w 12192000"/>
              <a:gd name="connsiteY88" fmla="*/ 2019412 h 3482342"/>
              <a:gd name="connsiteX89" fmla="*/ 6238719 w 12192000"/>
              <a:gd name="connsiteY89" fmla="*/ 2042547 h 3482342"/>
              <a:gd name="connsiteX90" fmla="*/ 6187205 w 12192000"/>
              <a:gd name="connsiteY90" fmla="*/ 2060048 h 3482342"/>
              <a:gd name="connsiteX91" fmla="*/ 6138780 w 12192000"/>
              <a:gd name="connsiteY91" fmla="*/ 2081918 h 3482342"/>
              <a:gd name="connsiteX92" fmla="*/ 6120125 w 12192000"/>
              <a:gd name="connsiteY92" fmla="*/ 2109475 h 3482342"/>
              <a:gd name="connsiteX93" fmla="*/ 6056576 w 12192000"/>
              <a:gd name="connsiteY93" fmla="*/ 2120066 h 3482342"/>
              <a:gd name="connsiteX94" fmla="*/ 5993794 w 12192000"/>
              <a:gd name="connsiteY94" fmla="*/ 2122569 h 3482342"/>
              <a:gd name="connsiteX95" fmla="*/ 5943601 w 12192000"/>
              <a:gd name="connsiteY95" fmla="*/ 2137719 h 3482342"/>
              <a:gd name="connsiteX96" fmla="*/ 5898141 w 12192000"/>
              <a:gd name="connsiteY96" fmla="*/ 2144806 h 3482342"/>
              <a:gd name="connsiteX97" fmla="*/ 5855337 w 12192000"/>
              <a:gd name="connsiteY97" fmla="*/ 2137719 h 3482342"/>
              <a:gd name="connsiteX98" fmla="*/ 5817682 w 12192000"/>
              <a:gd name="connsiteY98" fmla="*/ 2157358 h 3482342"/>
              <a:gd name="connsiteX99" fmla="*/ 5735300 w 12192000"/>
              <a:gd name="connsiteY99" fmla="*/ 2158902 h 3482342"/>
              <a:gd name="connsiteX100" fmla="*/ 5591469 w 12192000"/>
              <a:gd name="connsiteY100" fmla="*/ 2178389 h 3482342"/>
              <a:gd name="connsiteX101" fmla="*/ 5505818 w 12192000"/>
              <a:gd name="connsiteY101" fmla="*/ 2194207 h 3482342"/>
              <a:gd name="connsiteX102" fmla="*/ 5452860 w 12192000"/>
              <a:gd name="connsiteY102" fmla="*/ 2180085 h 3482342"/>
              <a:gd name="connsiteX103" fmla="*/ 5414282 w 12192000"/>
              <a:gd name="connsiteY103" fmla="*/ 2183070 h 3482342"/>
              <a:gd name="connsiteX104" fmla="*/ 5368369 w 12192000"/>
              <a:gd name="connsiteY104" fmla="*/ 2204272 h 3482342"/>
              <a:gd name="connsiteX105" fmla="*/ 5336354 w 12192000"/>
              <a:gd name="connsiteY105" fmla="*/ 2218920 h 3482342"/>
              <a:gd name="connsiteX106" fmla="*/ 5291263 w 12192000"/>
              <a:gd name="connsiteY106" fmla="*/ 2239182 h 3482342"/>
              <a:gd name="connsiteX107" fmla="*/ 5255152 w 12192000"/>
              <a:gd name="connsiteY107" fmla="*/ 2247164 h 3482342"/>
              <a:gd name="connsiteX108" fmla="*/ 5233796 w 12192000"/>
              <a:gd name="connsiteY108" fmla="*/ 2268260 h 3482342"/>
              <a:gd name="connsiteX109" fmla="*/ 5212786 w 12192000"/>
              <a:gd name="connsiteY109" fmla="*/ 2296592 h 3482342"/>
              <a:gd name="connsiteX110" fmla="*/ 5173523 w 12192000"/>
              <a:gd name="connsiteY110" fmla="*/ 2309057 h 3482342"/>
              <a:gd name="connsiteX111" fmla="*/ 5123830 w 12192000"/>
              <a:gd name="connsiteY111" fmla="*/ 2307070 h 3482342"/>
              <a:gd name="connsiteX112" fmla="*/ 5065426 w 12192000"/>
              <a:gd name="connsiteY112" fmla="*/ 2324076 h 3482342"/>
              <a:gd name="connsiteX113" fmla="*/ 4975908 w 12192000"/>
              <a:gd name="connsiteY113" fmla="*/ 2364128 h 3482342"/>
              <a:gd name="connsiteX114" fmla="*/ 4913723 w 12192000"/>
              <a:gd name="connsiteY114" fmla="*/ 2385265 h 3482342"/>
              <a:gd name="connsiteX115" fmla="*/ 4746485 w 12192000"/>
              <a:gd name="connsiteY115" fmla="*/ 2451769 h 3482342"/>
              <a:gd name="connsiteX116" fmla="*/ 4681588 w 12192000"/>
              <a:gd name="connsiteY116" fmla="*/ 2467494 h 3482342"/>
              <a:gd name="connsiteX117" fmla="*/ 1783655 w 12192000"/>
              <a:gd name="connsiteY117" fmla="*/ 3163860 h 3482342"/>
              <a:gd name="connsiteX118" fmla="*/ 1325955 w 12192000"/>
              <a:gd name="connsiteY118" fmla="*/ 3176692 h 3482342"/>
              <a:gd name="connsiteX119" fmla="*/ 1190384 w 12192000"/>
              <a:gd name="connsiteY119" fmla="*/ 3203504 h 3482342"/>
              <a:gd name="connsiteX120" fmla="*/ 1094537 w 12192000"/>
              <a:gd name="connsiteY120" fmla="*/ 3229469 h 3482342"/>
              <a:gd name="connsiteX121" fmla="*/ 779276 w 12192000"/>
              <a:gd name="connsiteY121" fmla="*/ 3327290 h 3482342"/>
              <a:gd name="connsiteX122" fmla="*/ 600378 w 12192000"/>
              <a:gd name="connsiteY122" fmla="*/ 3335250 h 3482342"/>
              <a:gd name="connsiteX123" fmla="*/ 493457 w 12192000"/>
              <a:gd name="connsiteY123" fmla="*/ 3365044 h 3482342"/>
              <a:gd name="connsiteX124" fmla="*/ 349402 w 12192000"/>
              <a:gd name="connsiteY124" fmla="*/ 3380897 h 3482342"/>
              <a:gd name="connsiteX125" fmla="*/ 192183 w 12192000"/>
              <a:gd name="connsiteY125" fmla="*/ 3460075 h 3482342"/>
              <a:gd name="connsiteX126" fmla="*/ 46713 w 12192000"/>
              <a:gd name="connsiteY126" fmla="*/ 3462986 h 3482342"/>
              <a:gd name="connsiteX127" fmla="*/ 2765 w 12192000"/>
              <a:gd name="connsiteY127" fmla="*/ 3480770 h 3482342"/>
              <a:gd name="connsiteX128" fmla="*/ 0 w 12192000"/>
              <a:gd name="connsiteY128" fmla="*/ 3482342 h 3482342"/>
              <a:gd name="connsiteX129" fmla="*/ 0 w 12192000"/>
              <a:gd name="connsiteY12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40314 w 12192000"/>
              <a:gd name="connsiteY36" fmla="*/ 1343356 h 3482342"/>
              <a:gd name="connsiteX37" fmla="*/ 10513263 w 12192000"/>
              <a:gd name="connsiteY37" fmla="*/ 1350756 h 3482342"/>
              <a:gd name="connsiteX38" fmla="*/ 10487356 w 12192000"/>
              <a:gd name="connsiteY38" fmla="*/ 1385722 h 3482342"/>
              <a:gd name="connsiteX39" fmla="*/ 10464012 w 12192000"/>
              <a:gd name="connsiteY39" fmla="*/ 1391778 h 3482342"/>
              <a:gd name="connsiteX40" fmla="*/ 10405409 w 12192000"/>
              <a:gd name="connsiteY40" fmla="*/ 1422789 h 3482342"/>
              <a:gd name="connsiteX41" fmla="*/ 10370530 w 12192000"/>
              <a:gd name="connsiteY41" fmla="*/ 1441596 h 3482342"/>
              <a:gd name="connsiteX42" fmla="*/ 10300239 w 12192000"/>
              <a:gd name="connsiteY42" fmla="*/ 1456332 h 3482342"/>
              <a:gd name="connsiteX43" fmla="*/ 10264922 w 12192000"/>
              <a:gd name="connsiteY43" fmla="*/ 1472107 h 3482342"/>
              <a:gd name="connsiteX44" fmla="*/ 10229629 w 12192000"/>
              <a:gd name="connsiteY44" fmla="*/ 1470454 h 3482342"/>
              <a:gd name="connsiteX45" fmla="*/ 10201385 w 12192000"/>
              <a:gd name="connsiteY45" fmla="*/ 1477515 h 3482342"/>
              <a:gd name="connsiteX46" fmla="*/ 10151958 w 12192000"/>
              <a:gd name="connsiteY46" fmla="*/ 1477515 h 3482342"/>
              <a:gd name="connsiteX47" fmla="*/ 10120184 w 12192000"/>
              <a:gd name="connsiteY47" fmla="*/ 1466924 h 3482342"/>
              <a:gd name="connsiteX48" fmla="*/ 10058690 w 12192000"/>
              <a:gd name="connsiteY48" fmla="*/ 1474888 h 3482342"/>
              <a:gd name="connsiteX49" fmla="*/ 10004424 w 12192000"/>
              <a:gd name="connsiteY49" fmla="*/ 1489801 h 3482342"/>
              <a:gd name="connsiteX50" fmla="*/ 9999951 w 12192000"/>
              <a:gd name="connsiteY50" fmla="*/ 1499127 h 3482342"/>
              <a:gd name="connsiteX51" fmla="*/ 9845462 w 12192000"/>
              <a:gd name="connsiteY51" fmla="*/ 1548192 h 3482342"/>
              <a:gd name="connsiteX52" fmla="*/ 9736156 w 12192000"/>
              <a:gd name="connsiteY52" fmla="*/ 1581928 h 3482342"/>
              <a:gd name="connsiteX53" fmla="*/ 9693355 w 12192000"/>
              <a:gd name="connsiteY53" fmla="*/ 1602632 h 3482342"/>
              <a:gd name="connsiteX54" fmla="*/ 9664242 w 12192000"/>
              <a:gd name="connsiteY54" fmla="*/ 1622075 h 3482342"/>
              <a:gd name="connsiteX55" fmla="*/ 9579195 w 12192000"/>
              <a:gd name="connsiteY55" fmla="*/ 1648017 h 3482342"/>
              <a:gd name="connsiteX56" fmla="*/ 9433652 w 12192000"/>
              <a:gd name="connsiteY56" fmla="*/ 1681174 h 3482342"/>
              <a:gd name="connsiteX57" fmla="*/ 9403775 w 12192000"/>
              <a:gd name="connsiteY57" fmla="*/ 1690403 h 3482342"/>
              <a:gd name="connsiteX58" fmla="*/ 9382503 w 12192000"/>
              <a:gd name="connsiteY58" fmla="*/ 1706957 h 3482342"/>
              <a:gd name="connsiteX59" fmla="*/ 9381410 w 12192000"/>
              <a:gd name="connsiteY59" fmla="*/ 1718312 h 3482342"/>
              <a:gd name="connsiteX60" fmla="*/ 9365685 w 12192000"/>
              <a:gd name="connsiteY60" fmla="*/ 1724772 h 3482342"/>
              <a:gd name="connsiteX61" fmla="*/ 9278020 w 12192000"/>
              <a:gd name="connsiteY61" fmla="*/ 1741161 h 3482342"/>
              <a:gd name="connsiteX62" fmla="*/ 9217145 w 12192000"/>
              <a:gd name="connsiteY62" fmla="*/ 1771195 h 3482342"/>
              <a:gd name="connsiteX63" fmla="*/ 8955875 w 12192000"/>
              <a:gd name="connsiteY63" fmla="*/ 1796806 h 3482342"/>
              <a:gd name="connsiteX64" fmla="*/ 8648415 w 12192000"/>
              <a:gd name="connsiteY64" fmla="*/ 1878623 h 3482342"/>
              <a:gd name="connsiteX65" fmla="*/ 8495949 w 12192000"/>
              <a:gd name="connsiteY65" fmla="*/ 1902425 h 3482342"/>
              <a:gd name="connsiteX66" fmla="*/ 8236214 w 12192000"/>
              <a:gd name="connsiteY66" fmla="*/ 1909725 h 3482342"/>
              <a:gd name="connsiteX67" fmla="*/ 8132104 w 12192000"/>
              <a:gd name="connsiteY67" fmla="*/ 1895727 h 3482342"/>
              <a:gd name="connsiteX68" fmla="*/ 7918078 w 12192000"/>
              <a:gd name="connsiteY68" fmla="*/ 1862668 h 3482342"/>
              <a:gd name="connsiteX69" fmla="*/ 7817899 w 12192000"/>
              <a:gd name="connsiteY69" fmla="*/ 1862176 h 3482342"/>
              <a:gd name="connsiteX70" fmla="*/ 7768994 w 12192000"/>
              <a:gd name="connsiteY70" fmla="*/ 1855721 h 3482342"/>
              <a:gd name="connsiteX71" fmla="*/ 7618027 w 12192000"/>
              <a:gd name="connsiteY71" fmla="*/ 1830959 h 3482342"/>
              <a:gd name="connsiteX72" fmla="*/ 7449425 w 12192000"/>
              <a:gd name="connsiteY72" fmla="*/ 1810910 h 3482342"/>
              <a:gd name="connsiteX73" fmla="*/ 7342915 w 12192000"/>
              <a:gd name="connsiteY73" fmla="*/ 1819827 h 3482342"/>
              <a:gd name="connsiteX74" fmla="*/ 7255191 w 12192000"/>
              <a:gd name="connsiteY74" fmla="*/ 1834354 h 3482342"/>
              <a:gd name="connsiteX75" fmla="*/ 7131205 w 12192000"/>
              <a:gd name="connsiteY75" fmla="*/ 1845557 h 3482342"/>
              <a:gd name="connsiteX76" fmla="*/ 6941837 w 12192000"/>
              <a:gd name="connsiteY76" fmla="*/ 1840640 h 3482342"/>
              <a:gd name="connsiteX77" fmla="*/ 6837145 w 12192000"/>
              <a:gd name="connsiteY77" fmla="*/ 1870724 h 3482342"/>
              <a:gd name="connsiteX78" fmla="*/ 6753991 w 12192000"/>
              <a:gd name="connsiteY78" fmla="*/ 1860969 h 3482342"/>
              <a:gd name="connsiteX79" fmla="*/ 6727754 w 12192000"/>
              <a:gd name="connsiteY79" fmla="*/ 1882372 h 3482342"/>
              <a:gd name="connsiteX80" fmla="*/ 6723371 w 12192000"/>
              <a:gd name="connsiteY80" fmla="*/ 1886494 h 3482342"/>
              <a:gd name="connsiteX81" fmla="*/ 6702779 w 12192000"/>
              <a:gd name="connsiteY81" fmla="*/ 1893601 h 3482342"/>
              <a:gd name="connsiteX82" fmla="*/ 6686657 w 12192000"/>
              <a:gd name="connsiteY82" fmla="*/ 1907344 h 3482342"/>
              <a:gd name="connsiteX83" fmla="*/ 6651330 w 12192000"/>
              <a:gd name="connsiteY83" fmla="*/ 1922921 h 3482342"/>
              <a:gd name="connsiteX84" fmla="*/ 6622958 w 12192000"/>
              <a:gd name="connsiteY84" fmla="*/ 1936255 h 3482342"/>
              <a:gd name="connsiteX85" fmla="*/ 6522602 w 12192000"/>
              <a:gd name="connsiteY85" fmla="*/ 1954133 h 3482342"/>
              <a:gd name="connsiteX86" fmla="*/ 6444344 w 12192000"/>
              <a:gd name="connsiteY86" fmla="*/ 1969663 h 3482342"/>
              <a:gd name="connsiteX87" fmla="*/ 6409626 w 12192000"/>
              <a:gd name="connsiteY87" fmla="*/ 1978846 h 3482342"/>
              <a:gd name="connsiteX88" fmla="*/ 6333446 w 12192000"/>
              <a:gd name="connsiteY88" fmla="*/ 1997163 h 3482342"/>
              <a:gd name="connsiteX89" fmla="*/ 6294933 w 12192000"/>
              <a:gd name="connsiteY89" fmla="*/ 2019412 h 3482342"/>
              <a:gd name="connsiteX90" fmla="*/ 6238719 w 12192000"/>
              <a:gd name="connsiteY90" fmla="*/ 2042547 h 3482342"/>
              <a:gd name="connsiteX91" fmla="*/ 6187205 w 12192000"/>
              <a:gd name="connsiteY91" fmla="*/ 2060048 h 3482342"/>
              <a:gd name="connsiteX92" fmla="*/ 6138780 w 12192000"/>
              <a:gd name="connsiteY92" fmla="*/ 2081918 h 3482342"/>
              <a:gd name="connsiteX93" fmla="*/ 6120125 w 12192000"/>
              <a:gd name="connsiteY93" fmla="*/ 2109475 h 3482342"/>
              <a:gd name="connsiteX94" fmla="*/ 6056576 w 12192000"/>
              <a:gd name="connsiteY94" fmla="*/ 2120066 h 3482342"/>
              <a:gd name="connsiteX95" fmla="*/ 5993794 w 12192000"/>
              <a:gd name="connsiteY95" fmla="*/ 2122569 h 3482342"/>
              <a:gd name="connsiteX96" fmla="*/ 5943601 w 12192000"/>
              <a:gd name="connsiteY96" fmla="*/ 2137719 h 3482342"/>
              <a:gd name="connsiteX97" fmla="*/ 5898141 w 12192000"/>
              <a:gd name="connsiteY97" fmla="*/ 2144806 h 3482342"/>
              <a:gd name="connsiteX98" fmla="*/ 5855337 w 12192000"/>
              <a:gd name="connsiteY98" fmla="*/ 2137719 h 3482342"/>
              <a:gd name="connsiteX99" fmla="*/ 5817682 w 12192000"/>
              <a:gd name="connsiteY99" fmla="*/ 2157358 h 3482342"/>
              <a:gd name="connsiteX100" fmla="*/ 5735300 w 12192000"/>
              <a:gd name="connsiteY100" fmla="*/ 2158902 h 3482342"/>
              <a:gd name="connsiteX101" fmla="*/ 5591469 w 12192000"/>
              <a:gd name="connsiteY101" fmla="*/ 2178389 h 3482342"/>
              <a:gd name="connsiteX102" fmla="*/ 5505818 w 12192000"/>
              <a:gd name="connsiteY102" fmla="*/ 2194207 h 3482342"/>
              <a:gd name="connsiteX103" fmla="*/ 5452860 w 12192000"/>
              <a:gd name="connsiteY103" fmla="*/ 2180085 h 3482342"/>
              <a:gd name="connsiteX104" fmla="*/ 5414282 w 12192000"/>
              <a:gd name="connsiteY104" fmla="*/ 2183070 h 3482342"/>
              <a:gd name="connsiteX105" fmla="*/ 5368369 w 12192000"/>
              <a:gd name="connsiteY105" fmla="*/ 2204272 h 3482342"/>
              <a:gd name="connsiteX106" fmla="*/ 5336354 w 12192000"/>
              <a:gd name="connsiteY106" fmla="*/ 2218920 h 3482342"/>
              <a:gd name="connsiteX107" fmla="*/ 5291263 w 12192000"/>
              <a:gd name="connsiteY107" fmla="*/ 2239182 h 3482342"/>
              <a:gd name="connsiteX108" fmla="*/ 5255152 w 12192000"/>
              <a:gd name="connsiteY108" fmla="*/ 2247164 h 3482342"/>
              <a:gd name="connsiteX109" fmla="*/ 5233796 w 12192000"/>
              <a:gd name="connsiteY109" fmla="*/ 2268260 h 3482342"/>
              <a:gd name="connsiteX110" fmla="*/ 5212786 w 12192000"/>
              <a:gd name="connsiteY110" fmla="*/ 2296592 h 3482342"/>
              <a:gd name="connsiteX111" fmla="*/ 5173523 w 12192000"/>
              <a:gd name="connsiteY111" fmla="*/ 2309057 h 3482342"/>
              <a:gd name="connsiteX112" fmla="*/ 5123830 w 12192000"/>
              <a:gd name="connsiteY112" fmla="*/ 2307070 h 3482342"/>
              <a:gd name="connsiteX113" fmla="*/ 5065426 w 12192000"/>
              <a:gd name="connsiteY113" fmla="*/ 2324076 h 3482342"/>
              <a:gd name="connsiteX114" fmla="*/ 4975908 w 12192000"/>
              <a:gd name="connsiteY114" fmla="*/ 2364128 h 3482342"/>
              <a:gd name="connsiteX115" fmla="*/ 4913723 w 12192000"/>
              <a:gd name="connsiteY115" fmla="*/ 2385265 h 3482342"/>
              <a:gd name="connsiteX116" fmla="*/ 4746485 w 12192000"/>
              <a:gd name="connsiteY116" fmla="*/ 2451769 h 3482342"/>
              <a:gd name="connsiteX117" fmla="*/ 4681588 w 12192000"/>
              <a:gd name="connsiteY117" fmla="*/ 2467494 h 3482342"/>
              <a:gd name="connsiteX118" fmla="*/ 1783655 w 12192000"/>
              <a:gd name="connsiteY118" fmla="*/ 3163860 h 3482342"/>
              <a:gd name="connsiteX119" fmla="*/ 1325955 w 12192000"/>
              <a:gd name="connsiteY119" fmla="*/ 3176692 h 3482342"/>
              <a:gd name="connsiteX120" fmla="*/ 1190384 w 12192000"/>
              <a:gd name="connsiteY120" fmla="*/ 3203504 h 3482342"/>
              <a:gd name="connsiteX121" fmla="*/ 1094537 w 12192000"/>
              <a:gd name="connsiteY121" fmla="*/ 3229469 h 3482342"/>
              <a:gd name="connsiteX122" fmla="*/ 779276 w 12192000"/>
              <a:gd name="connsiteY122" fmla="*/ 3327290 h 3482342"/>
              <a:gd name="connsiteX123" fmla="*/ 600378 w 12192000"/>
              <a:gd name="connsiteY123" fmla="*/ 3335250 h 3482342"/>
              <a:gd name="connsiteX124" fmla="*/ 493457 w 12192000"/>
              <a:gd name="connsiteY124" fmla="*/ 3365044 h 3482342"/>
              <a:gd name="connsiteX125" fmla="*/ 349402 w 12192000"/>
              <a:gd name="connsiteY125" fmla="*/ 3380897 h 3482342"/>
              <a:gd name="connsiteX126" fmla="*/ 192183 w 12192000"/>
              <a:gd name="connsiteY126" fmla="*/ 3460075 h 3482342"/>
              <a:gd name="connsiteX127" fmla="*/ 46713 w 12192000"/>
              <a:gd name="connsiteY127" fmla="*/ 3462986 h 3482342"/>
              <a:gd name="connsiteX128" fmla="*/ 2765 w 12192000"/>
              <a:gd name="connsiteY128" fmla="*/ 3480770 h 3482342"/>
              <a:gd name="connsiteX129" fmla="*/ 0 w 12192000"/>
              <a:gd name="connsiteY129" fmla="*/ 3482342 h 3482342"/>
              <a:gd name="connsiteX130" fmla="*/ 0 w 12192000"/>
              <a:gd name="connsiteY13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40314 w 12192000"/>
              <a:gd name="connsiteY36" fmla="*/ 1343356 h 3482342"/>
              <a:gd name="connsiteX37" fmla="*/ 10513263 w 12192000"/>
              <a:gd name="connsiteY37" fmla="*/ 1371939 h 3482342"/>
              <a:gd name="connsiteX38" fmla="*/ 10487356 w 12192000"/>
              <a:gd name="connsiteY38" fmla="*/ 1385722 h 3482342"/>
              <a:gd name="connsiteX39" fmla="*/ 10464012 w 12192000"/>
              <a:gd name="connsiteY39" fmla="*/ 1391778 h 3482342"/>
              <a:gd name="connsiteX40" fmla="*/ 10405409 w 12192000"/>
              <a:gd name="connsiteY40" fmla="*/ 1422789 h 3482342"/>
              <a:gd name="connsiteX41" fmla="*/ 10370530 w 12192000"/>
              <a:gd name="connsiteY41" fmla="*/ 1441596 h 3482342"/>
              <a:gd name="connsiteX42" fmla="*/ 10300239 w 12192000"/>
              <a:gd name="connsiteY42" fmla="*/ 1456332 h 3482342"/>
              <a:gd name="connsiteX43" fmla="*/ 10264922 w 12192000"/>
              <a:gd name="connsiteY43" fmla="*/ 1472107 h 3482342"/>
              <a:gd name="connsiteX44" fmla="*/ 10229629 w 12192000"/>
              <a:gd name="connsiteY44" fmla="*/ 1470454 h 3482342"/>
              <a:gd name="connsiteX45" fmla="*/ 10201385 w 12192000"/>
              <a:gd name="connsiteY45" fmla="*/ 1477515 h 3482342"/>
              <a:gd name="connsiteX46" fmla="*/ 10151958 w 12192000"/>
              <a:gd name="connsiteY46" fmla="*/ 1477515 h 3482342"/>
              <a:gd name="connsiteX47" fmla="*/ 10120184 w 12192000"/>
              <a:gd name="connsiteY47" fmla="*/ 1466924 h 3482342"/>
              <a:gd name="connsiteX48" fmla="*/ 10058690 w 12192000"/>
              <a:gd name="connsiteY48" fmla="*/ 1474888 h 3482342"/>
              <a:gd name="connsiteX49" fmla="*/ 10004424 w 12192000"/>
              <a:gd name="connsiteY49" fmla="*/ 1489801 h 3482342"/>
              <a:gd name="connsiteX50" fmla="*/ 9999951 w 12192000"/>
              <a:gd name="connsiteY50" fmla="*/ 1499127 h 3482342"/>
              <a:gd name="connsiteX51" fmla="*/ 9845462 w 12192000"/>
              <a:gd name="connsiteY51" fmla="*/ 1548192 h 3482342"/>
              <a:gd name="connsiteX52" fmla="*/ 9736156 w 12192000"/>
              <a:gd name="connsiteY52" fmla="*/ 1581928 h 3482342"/>
              <a:gd name="connsiteX53" fmla="*/ 9693355 w 12192000"/>
              <a:gd name="connsiteY53" fmla="*/ 1602632 h 3482342"/>
              <a:gd name="connsiteX54" fmla="*/ 9664242 w 12192000"/>
              <a:gd name="connsiteY54" fmla="*/ 1622075 h 3482342"/>
              <a:gd name="connsiteX55" fmla="*/ 9579195 w 12192000"/>
              <a:gd name="connsiteY55" fmla="*/ 1648017 h 3482342"/>
              <a:gd name="connsiteX56" fmla="*/ 9433652 w 12192000"/>
              <a:gd name="connsiteY56" fmla="*/ 1681174 h 3482342"/>
              <a:gd name="connsiteX57" fmla="*/ 9403775 w 12192000"/>
              <a:gd name="connsiteY57" fmla="*/ 1690403 h 3482342"/>
              <a:gd name="connsiteX58" fmla="*/ 9382503 w 12192000"/>
              <a:gd name="connsiteY58" fmla="*/ 1706957 h 3482342"/>
              <a:gd name="connsiteX59" fmla="*/ 9381410 w 12192000"/>
              <a:gd name="connsiteY59" fmla="*/ 1718312 h 3482342"/>
              <a:gd name="connsiteX60" fmla="*/ 9365685 w 12192000"/>
              <a:gd name="connsiteY60" fmla="*/ 1724772 h 3482342"/>
              <a:gd name="connsiteX61" fmla="*/ 9278020 w 12192000"/>
              <a:gd name="connsiteY61" fmla="*/ 1741161 h 3482342"/>
              <a:gd name="connsiteX62" fmla="*/ 9217145 w 12192000"/>
              <a:gd name="connsiteY62" fmla="*/ 1771195 h 3482342"/>
              <a:gd name="connsiteX63" fmla="*/ 8955875 w 12192000"/>
              <a:gd name="connsiteY63" fmla="*/ 1796806 h 3482342"/>
              <a:gd name="connsiteX64" fmla="*/ 8648415 w 12192000"/>
              <a:gd name="connsiteY64" fmla="*/ 1878623 h 3482342"/>
              <a:gd name="connsiteX65" fmla="*/ 8495949 w 12192000"/>
              <a:gd name="connsiteY65" fmla="*/ 1902425 h 3482342"/>
              <a:gd name="connsiteX66" fmla="*/ 8236214 w 12192000"/>
              <a:gd name="connsiteY66" fmla="*/ 1909725 h 3482342"/>
              <a:gd name="connsiteX67" fmla="*/ 8132104 w 12192000"/>
              <a:gd name="connsiteY67" fmla="*/ 1895727 h 3482342"/>
              <a:gd name="connsiteX68" fmla="*/ 7918078 w 12192000"/>
              <a:gd name="connsiteY68" fmla="*/ 1862668 h 3482342"/>
              <a:gd name="connsiteX69" fmla="*/ 7817899 w 12192000"/>
              <a:gd name="connsiteY69" fmla="*/ 1862176 h 3482342"/>
              <a:gd name="connsiteX70" fmla="*/ 7768994 w 12192000"/>
              <a:gd name="connsiteY70" fmla="*/ 1855721 h 3482342"/>
              <a:gd name="connsiteX71" fmla="*/ 7618027 w 12192000"/>
              <a:gd name="connsiteY71" fmla="*/ 1830959 h 3482342"/>
              <a:gd name="connsiteX72" fmla="*/ 7449425 w 12192000"/>
              <a:gd name="connsiteY72" fmla="*/ 1810910 h 3482342"/>
              <a:gd name="connsiteX73" fmla="*/ 7342915 w 12192000"/>
              <a:gd name="connsiteY73" fmla="*/ 1819827 h 3482342"/>
              <a:gd name="connsiteX74" fmla="*/ 7255191 w 12192000"/>
              <a:gd name="connsiteY74" fmla="*/ 1834354 h 3482342"/>
              <a:gd name="connsiteX75" fmla="*/ 7131205 w 12192000"/>
              <a:gd name="connsiteY75" fmla="*/ 1845557 h 3482342"/>
              <a:gd name="connsiteX76" fmla="*/ 6941837 w 12192000"/>
              <a:gd name="connsiteY76" fmla="*/ 1840640 h 3482342"/>
              <a:gd name="connsiteX77" fmla="*/ 6837145 w 12192000"/>
              <a:gd name="connsiteY77" fmla="*/ 1870724 h 3482342"/>
              <a:gd name="connsiteX78" fmla="*/ 6753991 w 12192000"/>
              <a:gd name="connsiteY78" fmla="*/ 1860969 h 3482342"/>
              <a:gd name="connsiteX79" fmla="*/ 6727754 w 12192000"/>
              <a:gd name="connsiteY79" fmla="*/ 1882372 h 3482342"/>
              <a:gd name="connsiteX80" fmla="*/ 6723371 w 12192000"/>
              <a:gd name="connsiteY80" fmla="*/ 1886494 h 3482342"/>
              <a:gd name="connsiteX81" fmla="*/ 6702779 w 12192000"/>
              <a:gd name="connsiteY81" fmla="*/ 1893601 h 3482342"/>
              <a:gd name="connsiteX82" fmla="*/ 6686657 w 12192000"/>
              <a:gd name="connsiteY82" fmla="*/ 1907344 h 3482342"/>
              <a:gd name="connsiteX83" fmla="*/ 6651330 w 12192000"/>
              <a:gd name="connsiteY83" fmla="*/ 1922921 h 3482342"/>
              <a:gd name="connsiteX84" fmla="*/ 6622958 w 12192000"/>
              <a:gd name="connsiteY84" fmla="*/ 1936255 h 3482342"/>
              <a:gd name="connsiteX85" fmla="*/ 6522602 w 12192000"/>
              <a:gd name="connsiteY85" fmla="*/ 1954133 h 3482342"/>
              <a:gd name="connsiteX86" fmla="*/ 6444344 w 12192000"/>
              <a:gd name="connsiteY86" fmla="*/ 1969663 h 3482342"/>
              <a:gd name="connsiteX87" fmla="*/ 6409626 w 12192000"/>
              <a:gd name="connsiteY87" fmla="*/ 1978846 h 3482342"/>
              <a:gd name="connsiteX88" fmla="*/ 6333446 w 12192000"/>
              <a:gd name="connsiteY88" fmla="*/ 1997163 h 3482342"/>
              <a:gd name="connsiteX89" fmla="*/ 6294933 w 12192000"/>
              <a:gd name="connsiteY89" fmla="*/ 2019412 h 3482342"/>
              <a:gd name="connsiteX90" fmla="*/ 6238719 w 12192000"/>
              <a:gd name="connsiteY90" fmla="*/ 2042547 h 3482342"/>
              <a:gd name="connsiteX91" fmla="*/ 6187205 w 12192000"/>
              <a:gd name="connsiteY91" fmla="*/ 2060048 h 3482342"/>
              <a:gd name="connsiteX92" fmla="*/ 6138780 w 12192000"/>
              <a:gd name="connsiteY92" fmla="*/ 2081918 h 3482342"/>
              <a:gd name="connsiteX93" fmla="*/ 6120125 w 12192000"/>
              <a:gd name="connsiteY93" fmla="*/ 2109475 h 3482342"/>
              <a:gd name="connsiteX94" fmla="*/ 6056576 w 12192000"/>
              <a:gd name="connsiteY94" fmla="*/ 2120066 h 3482342"/>
              <a:gd name="connsiteX95" fmla="*/ 5993794 w 12192000"/>
              <a:gd name="connsiteY95" fmla="*/ 2122569 h 3482342"/>
              <a:gd name="connsiteX96" fmla="*/ 5943601 w 12192000"/>
              <a:gd name="connsiteY96" fmla="*/ 2137719 h 3482342"/>
              <a:gd name="connsiteX97" fmla="*/ 5898141 w 12192000"/>
              <a:gd name="connsiteY97" fmla="*/ 2144806 h 3482342"/>
              <a:gd name="connsiteX98" fmla="*/ 5855337 w 12192000"/>
              <a:gd name="connsiteY98" fmla="*/ 2137719 h 3482342"/>
              <a:gd name="connsiteX99" fmla="*/ 5817682 w 12192000"/>
              <a:gd name="connsiteY99" fmla="*/ 2157358 h 3482342"/>
              <a:gd name="connsiteX100" fmla="*/ 5735300 w 12192000"/>
              <a:gd name="connsiteY100" fmla="*/ 2158902 h 3482342"/>
              <a:gd name="connsiteX101" fmla="*/ 5591469 w 12192000"/>
              <a:gd name="connsiteY101" fmla="*/ 2178389 h 3482342"/>
              <a:gd name="connsiteX102" fmla="*/ 5505818 w 12192000"/>
              <a:gd name="connsiteY102" fmla="*/ 2194207 h 3482342"/>
              <a:gd name="connsiteX103" fmla="*/ 5452860 w 12192000"/>
              <a:gd name="connsiteY103" fmla="*/ 2180085 h 3482342"/>
              <a:gd name="connsiteX104" fmla="*/ 5414282 w 12192000"/>
              <a:gd name="connsiteY104" fmla="*/ 2183070 h 3482342"/>
              <a:gd name="connsiteX105" fmla="*/ 5368369 w 12192000"/>
              <a:gd name="connsiteY105" fmla="*/ 2204272 h 3482342"/>
              <a:gd name="connsiteX106" fmla="*/ 5336354 w 12192000"/>
              <a:gd name="connsiteY106" fmla="*/ 2218920 h 3482342"/>
              <a:gd name="connsiteX107" fmla="*/ 5291263 w 12192000"/>
              <a:gd name="connsiteY107" fmla="*/ 2239182 h 3482342"/>
              <a:gd name="connsiteX108" fmla="*/ 5255152 w 12192000"/>
              <a:gd name="connsiteY108" fmla="*/ 2247164 h 3482342"/>
              <a:gd name="connsiteX109" fmla="*/ 5233796 w 12192000"/>
              <a:gd name="connsiteY109" fmla="*/ 2268260 h 3482342"/>
              <a:gd name="connsiteX110" fmla="*/ 5212786 w 12192000"/>
              <a:gd name="connsiteY110" fmla="*/ 2296592 h 3482342"/>
              <a:gd name="connsiteX111" fmla="*/ 5173523 w 12192000"/>
              <a:gd name="connsiteY111" fmla="*/ 2309057 h 3482342"/>
              <a:gd name="connsiteX112" fmla="*/ 5123830 w 12192000"/>
              <a:gd name="connsiteY112" fmla="*/ 2307070 h 3482342"/>
              <a:gd name="connsiteX113" fmla="*/ 5065426 w 12192000"/>
              <a:gd name="connsiteY113" fmla="*/ 2324076 h 3482342"/>
              <a:gd name="connsiteX114" fmla="*/ 4975908 w 12192000"/>
              <a:gd name="connsiteY114" fmla="*/ 2364128 h 3482342"/>
              <a:gd name="connsiteX115" fmla="*/ 4913723 w 12192000"/>
              <a:gd name="connsiteY115" fmla="*/ 2385265 h 3482342"/>
              <a:gd name="connsiteX116" fmla="*/ 4746485 w 12192000"/>
              <a:gd name="connsiteY116" fmla="*/ 2451769 h 3482342"/>
              <a:gd name="connsiteX117" fmla="*/ 4681588 w 12192000"/>
              <a:gd name="connsiteY117" fmla="*/ 2467494 h 3482342"/>
              <a:gd name="connsiteX118" fmla="*/ 1783655 w 12192000"/>
              <a:gd name="connsiteY118" fmla="*/ 3163860 h 3482342"/>
              <a:gd name="connsiteX119" fmla="*/ 1325955 w 12192000"/>
              <a:gd name="connsiteY119" fmla="*/ 3176692 h 3482342"/>
              <a:gd name="connsiteX120" fmla="*/ 1190384 w 12192000"/>
              <a:gd name="connsiteY120" fmla="*/ 3203504 h 3482342"/>
              <a:gd name="connsiteX121" fmla="*/ 1094537 w 12192000"/>
              <a:gd name="connsiteY121" fmla="*/ 3229469 h 3482342"/>
              <a:gd name="connsiteX122" fmla="*/ 779276 w 12192000"/>
              <a:gd name="connsiteY122" fmla="*/ 3327290 h 3482342"/>
              <a:gd name="connsiteX123" fmla="*/ 600378 w 12192000"/>
              <a:gd name="connsiteY123" fmla="*/ 3335250 h 3482342"/>
              <a:gd name="connsiteX124" fmla="*/ 493457 w 12192000"/>
              <a:gd name="connsiteY124" fmla="*/ 3365044 h 3482342"/>
              <a:gd name="connsiteX125" fmla="*/ 349402 w 12192000"/>
              <a:gd name="connsiteY125" fmla="*/ 3380897 h 3482342"/>
              <a:gd name="connsiteX126" fmla="*/ 192183 w 12192000"/>
              <a:gd name="connsiteY126" fmla="*/ 3460075 h 3482342"/>
              <a:gd name="connsiteX127" fmla="*/ 46713 w 12192000"/>
              <a:gd name="connsiteY127" fmla="*/ 3462986 h 3482342"/>
              <a:gd name="connsiteX128" fmla="*/ 2765 w 12192000"/>
              <a:gd name="connsiteY128" fmla="*/ 3480770 h 3482342"/>
              <a:gd name="connsiteX129" fmla="*/ 0 w 12192000"/>
              <a:gd name="connsiteY129" fmla="*/ 3482342 h 3482342"/>
              <a:gd name="connsiteX130" fmla="*/ 0 w 12192000"/>
              <a:gd name="connsiteY13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79906 w 12192000"/>
              <a:gd name="connsiteY32" fmla="*/ 1332049 h 3482342"/>
              <a:gd name="connsiteX33" fmla="*/ 10639834 w 12192000"/>
              <a:gd name="connsiteY33" fmla="*/ 1324989 h 3482342"/>
              <a:gd name="connsiteX34" fmla="*/ 10603863 w 12192000"/>
              <a:gd name="connsiteY34" fmla="*/ 1346886 h 3482342"/>
              <a:gd name="connsiteX35" fmla="*/ 10573203 w 12192000"/>
              <a:gd name="connsiteY35" fmla="*/ 1351996 h 3482342"/>
              <a:gd name="connsiteX36" fmla="*/ 10547375 w 12192000"/>
              <a:gd name="connsiteY36" fmla="*/ 1375130 h 3482342"/>
              <a:gd name="connsiteX37" fmla="*/ 10513263 w 12192000"/>
              <a:gd name="connsiteY37" fmla="*/ 1371939 h 3482342"/>
              <a:gd name="connsiteX38" fmla="*/ 10487356 w 12192000"/>
              <a:gd name="connsiteY38" fmla="*/ 1385722 h 3482342"/>
              <a:gd name="connsiteX39" fmla="*/ 10464012 w 12192000"/>
              <a:gd name="connsiteY39" fmla="*/ 1391778 h 3482342"/>
              <a:gd name="connsiteX40" fmla="*/ 10405409 w 12192000"/>
              <a:gd name="connsiteY40" fmla="*/ 1422789 h 3482342"/>
              <a:gd name="connsiteX41" fmla="*/ 10370530 w 12192000"/>
              <a:gd name="connsiteY41" fmla="*/ 1441596 h 3482342"/>
              <a:gd name="connsiteX42" fmla="*/ 10300239 w 12192000"/>
              <a:gd name="connsiteY42" fmla="*/ 1456332 h 3482342"/>
              <a:gd name="connsiteX43" fmla="*/ 10264922 w 12192000"/>
              <a:gd name="connsiteY43" fmla="*/ 1472107 h 3482342"/>
              <a:gd name="connsiteX44" fmla="*/ 10229629 w 12192000"/>
              <a:gd name="connsiteY44" fmla="*/ 1470454 h 3482342"/>
              <a:gd name="connsiteX45" fmla="*/ 10201385 w 12192000"/>
              <a:gd name="connsiteY45" fmla="*/ 1477515 h 3482342"/>
              <a:gd name="connsiteX46" fmla="*/ 10151958 w 12192000"/>
              <a:gd name="connsiteY46" fmla="*/ 1477515 h 3482342"/>
              <a:gd name="connsiteX47" fmla="*/ 10120184 w 12192000"/>
              <a:gd name="connsiteY47" fmla="*/ 1466924 h 3482342"/>
              <a:gd name="connsiteX48" fmla="*/ 10058690 w 12192000"/>
              <a:gd name="connsiteY48" fmla="*/ 1474888 h 3482342"/>
              <a:gd name="connsiteX49" fmla="*/ 10004424 w 12192000"/>
              <a:gd name="connsiteY49" fmla="*/ 1489801 h 3482342"/>
              <a:gd name="connsiteX50" fmla="*/ 9999951 w 12192000"/>
              <a:gd name="connsiteY50" fmla="*/ 1499127 h 3482342"/>
              <a:gd name="connsiteX51" fmla="*/ 9845462 w 12192000"/>
              <a:gd name="connsiteY51" fmla="*/ 1548192 h 3482342"/>
              <a:gd name="connsiteX52" fmla="*/ 9736156 w 12192000"/>
              <a:gd name="connsiteY52" fmla="*/ 1581928 h 3482342"/>
              <a:gd name="connsiteX53" fmla="*/ 9693355 w 12192000"/>
              <a:gd name="connsiteY53" fmla="*/ 1602632 h 3482342"/>
              <a:gd name="connsiteX54" fmla="*/ 9664242 w 12192000"/>
              <a:gd name="connsiteY54" fmla="*/ 1622075 h 3482342"/>
              <a:gd name="connsiteX55" fmla="*/ 9579195 w 12192000"/>
              <a:gd name="connsiteY55" fmla="*/ 1648017 h 3482342"/>
              <a:gd name="connsiteX56" fmla="*/ 9433652 w 12192000"/>
              <a:gd name="connsiteY56" fmla="*/ 1681174 h 3482342"/>
              <a:gd name="connsiteX57" fmla="*/ 9403775 w 12192000"/>
              <a:gd name="connsiteY57" fmla="*/ 1690403 h 3482342"/>
              <a:gd name="connsiteX58" fmla="*/ 9382503 w 12192000"/>
              <a:gd name="connsiteY58" fmla="*/ 1706957 h 3482342"/>
              <a:gd name="connsiteX59" fmla="*/ 9381410 w 12192000"/>
              <a:gd name="connsiteY59" fmla="*/ 1718312 h 3482342"/>
              <a:gd name="connsiteX60" fmla="*/ 9365685 w 12192000"/>
              <a:gd name="connsiteY60" fmla="*/ 1724772 h 3482342"/>
              <a:gd name="connsiteX61" fmla="*/ 9278020 w 12192000"/>
              <a:gd name="connsiteY61" fmla="*/ 1741161 h 3482342"/>
              <a:gd name="connsiteX62" fmla="*/ 9217145 w 12192000"/>
              <a:gd name="connsiteY62" fmla="*/ 1771195 h 3482342"/>
              <a:gd name="connsiteX63" fmla="*/ 8955875 w 12192000"/>
              <a:gd name="connsiteY63" fmla="*/ 1796806 h 3482342"/>
              <a:gd name="connsiteX64" fmla="*/ 8648415 w 12192000"/>
              <a:gd name="connsiteY64" fmla="*/ 1878623 h 3482342"/>
              <a:gd name="connsiteX65" fmla="*/ 8495949 w 12192000"/>
              <a:gd name="connsiteY65" fmla="*/ 1902425 h 3482342"/>
              <a:gd name="connsiteX66" fmla="*/ 8236214 w 12192000"/>
              <a:gd name="connsiteY66" fmla="*/ 1909725 h 3482342"/>
              <a:gd name="connsiteX67" fmla="*/ 8132104 w 12192000"/>
              <a:gd name="connsiteY67" fmla="*/ 1895727 h 3482342"/>
              <a:gd name="connsiteX68" fmla="*/ 7918078 w 12192000"/>
              <a:gd name="connsiteY68" fmla="*/ 1862668 h 3482342"/>
              <a:gd name="connsiteX69" fmla="*/ 7817899 w 12192000"/>
              <a:gd name="connsiteY69" fmla="*/ 1862176 h 3482342"/>
              <a:gd name="connsiteX70" fmla="*/ 7768994 w 12192000"/>
              <a:gd name="connsiteY70" fmla="*/ 1855721 h 3482342"/>
              <a:gd name="connsiteX71" fmla="*/ 7618027 w 12192000"/>
              <a:gd name="connsiteY71" fmla="*/ 1830959 h 3482342"/>
              <a:gd name="connsiteX72" fmla="*/ 7449425 w 12192000"/>
              <a:gd name="connsiteY72" fmla="*/ 1810910 h 3482342"/>
              <a:gd name="connsiteX73" fmla="*/ 7342915 w 12192000"/>
              <a:gd name="connsiteY73" fmla="*/ 1819827 h 3482342"/>
              <a:gd name="connsiteX74" fmla="*/ 7255191 w 12192000"/>
              <a:gd name="connsiteY74" fmla="*/ 1834354 h 3482342"/>
              <a:gd name="connsiteX75" fmla="*/ 7131205 w 12192000"/>
              <a:gd name="connsiteY75" fmla="*/ 1845557 h 3482342"/>
              <a:gd name="connsiteX76" fmla="*/ 6941837 w 12192000"/>
              <a:gd name="connsiteY76" fmla="*/ 1840640 h 3482342"/>
              <a:gd name="connsiteX77" fmla="*/ 6837145 w 12192000"/>
              <a:gd name="connsiteY77" fmla="*/ 1870724 h 3482342"/>
              <a:gd name="connsiteX78" fmla="*/ 6753991 w 12192000"/>
              <a:gd name="connsiteY78" fmla="*/ 1860969 h 3482342"/>
              <a:gd name="connsiteX79" fmla="*/ 6727754 w 12192000"/>
              <a:gd name="connsiteY79" fmla="*/ 1882372 h 3482342"/>
              <a:gd name="connsiteX80" fmla="*/ 6723371 w 12192000"/>
              <a:gd name="connsiteY80" fmla="*/ 1886494 h 3482342"/>
              <a:gd name="connsiteX81" fmla="*/ 6702779 w 12192000"/>
              <a:gd name="connsiteY81" fmla="*/ 1893601 h 3482342"/>
              <a:gd name="connsiteX82" fmla="*/ 6686657 w 12192000"/>
              <a:gd name="connsiteY82" fmla="*/ 1907344 h 3482342"/>
              <a:gd name="connsiteX83" fmla="*/ 6651330 w 12192000"/>
              <a:gd name="connsiteY83" fmla="*/ 1922921 h 3482342"/>
              <a:gd name="connsiteX84" fmla="*/ 6622958 w 12192000"/>
              <a:gd name="connsiteY84" fmla="*/ 1936255 h 3482342"/>
              <a:gd name="connsiteX85" fmla="*/ 6522602 w 12192000"/>
              <a:gd name="connsiteY85" fmla="*/ 1954133 h 3482342"/>
              <a:gd name="connsiteX86" fmla="*/ 6444344 w 12192000"/>
              <a:gd name="connsiteY86" fmla="*/ 1969663 h 3482342"/>
              <a:gd name="connsiteX87" fmla="*/ 6409626 w 12192000"/>
              <a:gd name="connsiteY87" fmla="*/ 1978846 h 3482342"/>
              <a:gd name="connsiteX88" fmla="*/ 6333446 w 12192000"/>
              <a:gd name="connsiteY88" fmla="*/ 1997163 h 3482342"/>
              <a:gd name="connsiteX89" fmla="*/ 6294933 w 12192000"/>
              <a:gd name="connsiteY89" fmla="*/ 2019412 h 3482342"/>
              <a:gd name="connsiteX90" fmla="*/ 6238719 w 12192000"/>
              <a:gd name="connsiteY90" fmla="*/ 2042547 h 3482342"/>
              <a:gd name="connsiteX91" fmla="*/ 6187205 w 12192000"/>
              <a:gd name="connsiteY91" fmla="*/ 2060048 h 3482342"/>
              <a:gd name="connsiteX92" fmla="*/ 6138780 w 12192000"/>
              <a:gd name="connsiteY92" fmla="*/ 2081918 h 3482342"/>
              <a:gd name="connsiteX93" fmla="*/ 6120125 w 12192000"/>
              <a:gd name="connsiteY93" fmla="*/ 2109475 h 3482342"/>
              <a:gd name="connsiteX94" fmla="*/ 6056576 w 12192000"/>
              <a:gd name="connsiteY94" fmla="*/ 2120066 h 3482342"/>
              <a:gd name="connsiteX95" fmla="*/ 5993794 w 12192000"/>
              <a:gd name="connsiteY95" fmla="*/ 2122569 h 3482342"/>
              <a:gd name="connsiteX96" fmla="*/ 5943601 w 12192000"/>
              <a:gd name="connsiteY96" fmla="*/ 2137719 h 3482342"/>
              <a:gd name="connsiteX97" fmla="*/ 5898141 w 12192000"/>
              <a:gd name="connsiteY97" fmla="*/ 2144806 h 3482342"/>
              <a:gd name="connsiteX98" fmla="*/ 5855337 w 12192000"/>
              <a:gd name="connsiteY98" fmla="*/ 2137719 h 3482342"/>
              <a:gd name="connsiteX99" fmla="*/ 5817682 w 12192000"/>
              <a:gd name="connsiteY99" fmla="*/ 2157358 h 3482342"/>
              <a:gd name="connsiteX100" fmla="*/ 5735300 w 12192000"/>
              <a:gd name="connsiteY100" fmla="*/ 2158902 h 3482342"/>
              <a:gd name="connsiteX101" fmla="*/ 5591469 w 12192000"/>
              <a:gd name="connsiteY101" fmla="*/ 2178389 h 3482342"/>
              <a:gd name="connsiteX102" fmla="*/ 5505818 w 12192000"/>
              <a:gd name="connsiteY102" fmla="*/ 2194207 h 3482342"/>
              <a:gd name="connsiteX103" fmla="*/ 5452860 w 12192000"/>
              <a:gd name="connsiteY103" fmla="*/ 2180085 h 3482342"/>
              <a:gd name="connsiteX104" fmla="*/ 5414282 w 12192000"/>
              <a:gd name="connsiteY104" fmla="*/ 2183070 h 3482342"/>
              <a:gd name="connsiteX105" fmla="*/ 5368369 w 12192000"/>
              <a:gd name="connsiteY105" fmla="*/ 2204272 h 3482342"/>
              <a:gd name="connsiteX106" fmla="*/ 5336354 w 12192000"/>
              <a:gd name="connsiteY106" fmla="*/ 2218920 h 3482342"/>
              <a:gd name="connsiteX107" fmla="*/ 5291263 w 12192000"/>
              <a:gd name="connsiteY107" fmla="*/ 2239182 h 3482342"/>
              <a:gd name="connsiteX108" fmla="*/ 5255152 w 12192000"/>
              <a:gd name="connsiteY108" fmla="*/ 2247164 h 3482342"/>
              <a:gd name="connsiteX109" fmla="*/ 5233796 w 12192000"/>
              <a:gd name="connsiteY109" fmla="*/ 2268260 h 3482342"/>
              <a:gd name="connsiteX110" fmla="*/ 5212786 w 12192000"/>
              <a:gd name="connsiteY110" fmla="*/ 2296592 h 3482342"/>
              <a:gd name="connsiteX111" fmla="*/ 5173523 w 12192000"/>
              <a:gd name="connsiteY111" fmla="*/ 2309057 h 3482342"/>
              <a:gd name="connsiteX112" fmla="*/ 5123830 w 12192000"/>
              <a:gd name="connsiteY112" fmla="*/ 2307070 h 3482342"/>
              <a:gd name="connsiteX113" fmla="*/ 5065426 w 12192000"/>
              <a:gd name="connsiteY113" fmla="*/ 2324076 h 3482342"/>
              <a:gd name="connsiteX114" fmla="*/ 4975908 w 12192000"/>
              <a:gd name="connsiteY114" fmla="*/ 2364128 h 3482342"/>
              <a:gd name="connsiteX115" fmla="*/ 4913723 w 12192000"/>
              <a:gd name="connsiteY115" fmla="*/ 2385265 h 3482342"/>
              <a:gd name="connsiteX116" fmla="*/ 4746485 w 12192000"/>
              <a:gd name="connsiteY116" fmla="*/ 2451769 h 3482342"/>
              <a:gd name="connsiteX117" fmla="*/ 4681588 w 12192000"/>
              <a:gd name="connsiteY117" fmla="*/ 2467494 h 3482342"/>
              <a:gd name="connsiteX118" fmla="*/ 1783655 w 12192000"/>
              <a:gd name="connsiteY118" fmla="*/ 3163860 h 3482342"/>
              <a:gd name="connsiteX119" fmla="*/ 1325955 w 12192000"/>
              <a:gd name="connsiteY119" fmla="*/ 3176692 h 3482342"/>
              <a:gd name="connsiteX120" fmla="*/ 1190384 w 12192000"/>
              <a:gd name="connsiteY120" fmla="*/ 3203504 h 3482342"/>
              <a:gd name="connsiteX121" fmla="*/ 1094537 w 12192000"/>
              <a:gd name="connsiteY121" fmla="*/ 3229469 h 3482342"/>
              <a:gd name="connsiteX122" fmla="*/ 779276 w 12192000"/>
              <a:gd name="connsiteY122" fmla="*/ 3327290 h 3482342"/>
              <a:gd name="connsiteX123" fmla="*/ 600378 w 12192000"/>
              <a:gd name="connsiteY123" fmla="*/ 3335250 h 3482342"/>
              <a:gd name="connsiteX124" fmla="*/ 493457 w 12192000"/>
              <a:gd name="connsiteY124" fmla="*/ 3365044 h 3482342"/>
              <a:gd name="connsiteX125" fmla="*/ 349402 w 12192000"/>
              <a:gd name="connsiteY125" fmla="*/ 3380897 h 3482342"/>
              <a:gd name="connsiteX126" fmla="*/ 192183 w 12192000"/>
              <a:gd name="connsiteY126" fmla="*/ 3460075 h 3482342"/>
              <a:gd name="connsiteX127" fmla="*/ 46713 w 12192000"/>
              <a:gd name="connsiteY127" fmla="*/ 3462986 h 3482342"/>
              <a:gd name="connsiteX128" fmla="*/ 2765 w 12192000"/>
              <a:gd name="connsiteY128" fmla="*/ 3480770 h 3482342"/>
              <a:gd name="connsiteX129" fmla="*/ 0 w 12192000"/>
              <a:gd name="connsiteY129" fmla="*/ 3482342 h 3482342"/>
              <a:gd name="connsiteX130" fmla="*/ 0 w 12192000"/>
              <a:gd name="connsiteY13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58690 w 12192000"/>
              <a:gd name="connsiteY49" fmla="*/ 1474888 h 3482342"/>
              <a:gd name="connsiteX50" fmla="*/ 10004424 w 12192000"/>
              <a:gd name="connsiteY50" fmla="*/ 1489801 h 3482342"/>
              <a:gd name="connsiteX51" fmla="*/ 9999951 w 12192000"/>
              <a:gd name="connsiteY51" fmla="*/ 1499127 h 3482342"/>
              <a:gd name="connsiteX52" fmla="*/ 9845462 w 12192000"/>
              <a:gd name="connsiteY52" fmla="*/ 1548192 h 3482342"/>
              <a:gd name="connsiteX53" fmla="*/ 9736156 w 12192000"/>
              <a:gd name="connsiteY53" fmla="*/ 1581928 h 3482342"/>
              <a:gd name="connsiteX54" fmla="*/ 9693355 w 12192000"/>
              <a:gd name="connsiteY54" fmla="*/ 1602632 h 3482342"/>
              <a:gd name="connsiteX55" fmla="*/ 9664242 w 12192000"/>
              <a:gd name="connsiteY55" fmla="*/ 1622075 h 3482342"/>
              <a:gd name="connsiteX56" fmla="*/ 9579195 w 12192000"/>
              <a:gd name="connsiteY56" fmla="*/ 1648017 h 3482342"/>
              <a:gd name="connsiteX57" fmla="*/ 9433652 w 12192000"/>
              <a:gd name="connsiteY57" fmla="*/ 1681174 h 3482342"/>
              <a:gd name="connsiteX58" fmla="*/ 9403775 w 12192000"/>
              <a:gd name="connsiteY58" fmla="*/ 1690403 h 3482342"/>
              <a:gd name="connsiteX59" fmla="*/ 9382503 w 12192000"/>
              <a:gd name="connsiteY59" fmla="*/ 1706957 h 3482342"/>
              <a:gd name="connsiteX60" fmla="*/ 9381410 w 12192000"/>
              <a:gd name="connsiteY60" fmla="*/ 1718312 h 3482342"/>
              <a:gd name="connsiteX61" fmla="*/ 9365685 w 12192000"/>
              <a:gd name="connsiteY61" fmla="*/ 1724772 h 3482342"/>
              <a:gd name="connsiteX62" fmla="*/ 9278020 w 12192000"/>
              <a:gd name="connsiteY62" fmla="*/ 1741161 h 3482342"/>
              <a:gd name="connsiteX63" fmla="*/ 9217145 w 12192000"/>
              <a:gd name="connsiteY63" fmla="*/ 1771195 h 3482342"/>
              <a:gd name="connsiteX64" fmla="*/ 8955875 w 12192000"/>
              <a:gd name="connsiteY64" fmla="*/ 1796806 h 3482342"/>
              <a:gd name="connsiteX65" fmla="*/ 8648415 w 12192000"/>
              <a:gd name="connsiteY65" fmla="*/ 1878623 h 3482342"/>
              <a:gd name="connsiteX66" fmla="*/ 8495949 w 12192000"/>
              <a:gd name="connsiteY66" fmla="*/ 1902425 h 3482342"/>
              <a:gd name="connsiteX67" fmla="*/ 8236214 w 12192000"/>
              <a:gd name="connsiteY67" fmla="*/ 1909725 h 3482342"/>
              <a:gd name="connsiteX68" fmla="*/ 8132104 w 12192000"/>
              <a:gd name="connsiteY68" fmla="*/ 1895727 h 3482342"/>
              <a:gd name="connsiteX69" fmla="*/ 7918078 w 12192000"/>
              <a:gd name="connsiteY69" fmla="*/ 1862668 h 3482342"/>
              <a:gd name="connsiteX70" fmla="*/ 7817899 w 12192000"/>
              <a:gd name="connsiteY70" fmla="*/ 1862176 h 3482342"/>
              <a:gd name="connsiteX71" fmla="*/ 7768994 w 12192000"/>
              <a:gd name="connsiteY71" fmla="*/ 1855721 h 3482342"/>
              <a:gd name="connsiteX72" fmla="*/ 7618027 w 12192000"/>
              <a:gd name="connsiteY72" fmla="*/ 1830959 h 3482342"/>
              <a:gd name="connsiteX73" fmla="*/ 7449425 w 12192000"/>
              <a:gd name="connsiteY73" fmla="*/ 1810910 h 3482342"/>
              <a:gd name="connsiteX74" fmla="*/ 7342915 w 12192000"/>
              <a:gd name="connsiteY74" fmla="*/ 1819827 h 3482342"/>
              <a:gd name="connsiteX75" fmla="*/ 7255191 w 12192000"/>
              <a:gd name="connsiteY75" fmla="*/ 1834354 h 3482342"/>
              <a:gd name="connsiteX76" fmla="*/ 7131205 w 12192000"/>
              <a:gd name="connsiteY76" fmla="*/ 1845557 h 3482342"/>
              <a:gd name="connsiteX77" fmla="*/ 6941837 w 12192000"/>
              <a:gd name="connsiteY77" fmla="*/ 1840640 h 3482342"/>
              <a:gd name="connsiteX78" fmla="*/ 6837145 w 12192000"/>
              <a:gd name="connsiteY78" fmla="*/ 1870724 h 3482342"/>
              <a:gd name="connsiteX79" fmla="*/ 6753991 w 12192000"/>
              <a:gd name="connsiteY79" fmla="*/ 1860969 h 3482342"/>
              <a:gd name="connsiteX80" fmla="*/ 6727754 w 12192000"/>
              <a:gd name="connsiteY80" fmla="*/ 1882372 h 3482342"/>
              <a:gd name="connsiteX81" fmla="*/ 6723371 w 12192000"/>
              <a:gd name="connsiteY81" fmla="*/ 1886494 h 3482342"/>
              <a:gd name="connsiteX82" fmla="*/ 6702779 w 12192000"/>
              <a:gd name="connsiteY82" fmla="*/ 1893601 h 3482342"/>
              <a:gd name="connsiteX83" fmla="*/ 6686657 w 12192000"/>
              <a:gd name="connsiteY83" fmla="*/ 1907344 h 3482342"/>
              <a:gd name="connsiteX84" fmla="*/ 6651330 w 12192000"/>
              <a:gd name="connsiteY84" fmla="*/ 1922921 h 3482342"/>
              <a:gd name="connsiteX85" fmla="*/ 6622958 w 12192000"/>
              <a:gd name="connsiteY85" fmla="*/ 1936255 h 3482342"/>
              <a:gd name="connsiteX86" fmla="*/ 6522602 w 12192000"/>
              <a:gd name="connsiteY86" fmla="*/ 1954133 h 3482342"/>
              <a:gd name="connsiteX87" fmla="*/ 6444344 w 12192000"/>
              <a:gd name="connsiteY87" fmla="*/ 1969663 h 3482342"/>
              <a:gd name="connsiteX88" fmla="*/ 6409626 w 12192000"/>
              <a:gd name="connsiteY88" fmla="*/ 1978846 h 3482342"/>
              <a:gd name="connsiteX89" fmla="*/ 6333446 w 12192000"/>
              <a:gd name="connsiteY89" fmla="*/ 1997163 h 3482342"/>
              <a:gd name="connsiteX90" fmla="*/ 6294933 w 12192000"/>
              <a:gd name="connsiteY90" fmla="*/ 2019412 h 3482342"/>
              <a:gd name="connsiteX91" fmla="*/ 6238719 w 12192000"/>
              <a:gd name="connsiteY91" fmla="*/ 2042547 h 3482342"/>
              <a:gd name="connsiteX92" fmla="*/ 6187205 w 12192000"/>
              <a:gd name="connsiteY92" fmla="*/ 2060048 h 3482342"/>
              <a:gd name="connsiteX93" fmla="*/ 6138780 w 12192000"/>
              <a:gd name="connsiteY93" fmla="*/ 2081918 h 3482342"/>
              <a:gd name="connsiteX94" fmla="*/ 6120125 w 12192000"/>
              <a:gd name="connsiteY94" fmla="*/ 2109475 h 3482342"/>
              <a:gd name="connsiteX95" fmla="*/ 6056576 w 12192000"/>
              <a:gd name="connsiteY95" fmla="*/ 2120066 h 3482342"/>
              <a:gd name="connsiteX96" fmla="*/ 5993794 w 12192000"/>
              <a:gd name="connsiteY96" fmla="*/ 2122569 h 3482342"/>
              <a:gd name="connsiteX97" fmla="*/ 5943601 w 12192000"/>
              <a:gd name="connsiteY97" fmla="*/ 2137719 h 3482342"/>
              <a:gd name="connsiteX98" fmla="*/ 5898141 w 12192000"/>
              <a:gd name="connsiteY98" fmla="*/ 2144806 h 3482342"/>
              <a:gd name="connsiteX99" fmla="*/ 5855337 w 12192000"/>
              <a:gd name="connsiteY99" fmla="*/ 2137719 h 3482342"/>
              <a:gd name="connsiteX100" fmla="*/ 5817682 w 12192000"/>
              <a:gd name="connsiteY100" fmla="*/ 2157358 h 3482342"/>
              <a:gd name="connsiteX101" fmla="*/ 5735300 w 12192000"/>
              <a:gd name="connsiteY101" fmla="*/ 2158902 h 3482342"/>
              <a:gd name="connsiteX102" fmla="*/ 5591469 w 12192000"/>
              <a:gd name="connsiteY102" fmla="*/ 2178389 h 3482342"/>
              <a:gd name="connsiteX103" fmla="*/ 5505818 w 12192000"/>
              <a:gd name="connsiteY103" fmla="*/ 2194207 h 3482342"/>
              <a:gd name="connsiteX104" fmla="*/ 5452860 w 12192000"/>
              <a:gd name="connsiteY104" fmla="*/ 2180085 h 3482342"/>
              <a:gd name="connsiteX105" fmla="*/ 5414282 w 12192000"/>
              <a:gd name="connsiteY105" fmla="*/ 2183070 h 3482342"/>
              <a:gd name="connsiteX106" fmla="*/ 5368369 w 12192000"/>
              <a:gd name="connsiteY106" fmla="*/ 2204272 h 3482342"/>
              <a:gd name="connsiteX107" fmla="*/ 5336354 w 12192000"/>
              <a:gd name="connsiteY107" fmla="*/ 2218920 h 3482342"/>
              <a:gd name="connsiteX108" fmla="*/ 5291263 w 12192000"/>
              <a:gd name="connsiteY108" fmla="*/ 2239182 h 3482342"/>
              <a:gd name="connsiteX109" fmla="*/ 5255152 w 12192000"/>
              <a:gd name="connsiteY109" fmla="*/ 2247164 h 3482342"/>
              <a:gd name="connsiteX110" fmla="*/ 5233796 w 12192000"/>
              <a:gd name="connsiteY110" fmla="*/ 2268260 h 3482342"/>
              <a:gd name="connsiteX111" fmla="*/ 5212786 w 12192000"/>
              <a:gd name="connsiteY111" fmla="*/ 2296592 h 3482342"/>
              <a:gd name="connsiteX112" fmla="*/ 5173523 w 12192000"/>
              <a:gd name="connsiteY112" fmla="*/ 2309057 h 3482342"/>
              <a:gd name="connsiteX113" fmla="*/ 5123830 w 12192000"/>
              <a:gd name="connsiteY113" fmla="*/ 2307070 h 3482342"/>
              <a:gd name="connsiteX114" fmla="*/ 5065426 w 12192000"/>
              <a:gd name="connsiteY114" fmla="*/ 2324076 h 3482342"/>
              <a:gd name="connsiteX115" fmla="*/ 4975908 w 12192000"/>
              <a:gd name="connsiteY115" fmla="*/ 2364128 h 3482342"/>
              <a:gd name="connsiteX116" fmla="*/ 4913723 w 12192000"/>
              <a:gd name="connsiteY116" fmla="*/ 2385265 h 3482342"/>
              <a:gd name="connsiteX117" fmla="*/ 4746485 w 12192000"/>
              <a:gd name="connsiteY117" fmla="*/ 2451769 h 3482342"/>
              <a:gd name="connsiteX118" fmla="*/ 4681588 w 12192000"/>
              <a:gd name="connsiteY118" fmla="*/ 2467494 h 3482342"/>
              <a:gd name="connsiteX119" fmla="*/ 1783655 w 12192000"/>
              <a:gd name="connsiteY119" fmla="*/ 3163860 h 3482342"/>
              <a:gd name="connsiteX120" fmla="*/ 1325955 w 12192000"/>
              <a:gd name="connsiteY120" fmla="*/ 3176692 h 3482342"/>
              <a:gd name="connsiteX121" fmla="*/ 1190384 w 12192000"/>
              <a:gd name="connsiteY121" fmla="*/ 3203504 h 3482342"/>
              <a:gd name="connsiteX122" fmla="*/ 1094537 w 12192000"/>
              <a:gd name="connsiteY122" fmla="*/ 3229469 h 3482342"/>
              <a:gd name="connsiteX123" fmla="*/ 779276 w 12192000"/>
              <a:gd name="connsiteY123" fmla="*/ 3327290 h 3482342"/>
              <a:gd name="connsiteX124" fmla="*/ 600378 w 12192000"/>
              <a:gd name="connsiteY124" fmla="*/ 3335250 h 3482342"/>
              <a:gd name="connsiteX125" fmla="*/ 493457 w 12192000"/>
              <a:gd name="connsiteY125" fmla="*/ 3365044 h 3482342"/>
              <a:gd name="connsiteX126" fmla="*/ 349402 w 12192000"/>
              <a:gd name="connsiteY126" fmla="*/ 3380897 h 3482342"/>
              <a:gd name="connsiteX127" fmla="*/ 192183 w 12192000"/>
              <a:gd name="connsiteY127" fmla="*/ 3460075 h 3482342"/>
              <a:gd name="connsiteX128" fmla="*/ 46713 w 12192000"/>
              <a:gd name="connsiteY128" fmla="*/ 3462986 h 3482342"/>
              <a:gd name="connsiteX129" fmla="*/ 2765 w 12192000"/>
              <a:gd name="connsiteY129" fmla="*/ 3480770 h 3482342"/>
              <a:gd name="connsiteX130" fmla="*/ 0 w 12192000"/>
              <a:gd name="connsiteY130" fmla="*/ 3482342 h 3482342"/>
              <a:gd name="connsiteX131" fmla="*/ 0 w 12192000"/>
              <a:gd name="connsiteY13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495949 w 12192000"/>
              <a:gd name="connsiteY67" fmla="*/ 1902425 h 3482342"/>
              <a:gd name="connsiteX68" fmla="*/ 8236214 w 12192000"/>
              <a:gd name="connsiteY68" fmla="*/ 1909725 h 3482342"/>
              <a:gd name="connsiteX69" fmla="*/ 8132104 w 12192000"/>
              <a:gd name="connsiteY69" fmla="*/ 1895727 h 3482342"/>
              <a:gd name="connsiteX70" fmla="*/ 7918078 w 12192000"/>
              <a:gd name="connsiteY70" fmla="*/ 1862668 h 3482342"/>
              <a:gd name="connsiteX71" fmla="*/ 7817899 w 12192000"/>
              <a:gd name="connsiteY71" fmla="*/ 1862176 h 3482342"/>
              <a:gd name="connsiteX72" fmla="*/ 7768994 w 12192000"/>
              <a:gd name="connsiteY72" fmla="*/ 1855721 h 3482342"/>
              <a:gd name="connsiteX73" fmla="*/ 7618027 w 12192000"/>
              <a:gd name="connsiteY73" fmla="*/ 1830959 h 3482342"/>
              <a:gd name="connsiteX74" fmla="*/ 7449425 w 12192000"/>
              <a:gd name="connsiteY74" fmla="*/ 1810910 h 3482342"/>
              <a:gd name="connsiteX75" fmla="*/ 7342915 w 12192000"/>
              <a:gd name="connsiteY75" fmla="*/ 1819827 h 3482342"/>
              <a:gd name="connsiteX76" fmla="*/ 7255191 w 12192000"/>
              <a:gd name="connsiteY76" fmla="*/ 1834354 h 3482342"/>
              <a:gd name="connsiteX77" fmla="*/ 7131205 w 12192000"/>
              <a:gd name="connsiteY77" fmla="*/ 1845557 h 3482342"/>
              <a:gd name="connsiteX78" fmla="*/ 6941837 w 12192000"/>
              <a:gd name="connsiteY78" fmla="*/ 1840640 h 3482342"/>
              <a:gd name="connsiteX79" fmla="*/ 6837145 w 12192000"/>
              <a:gd name="connsiteY79" fmla="*/ 1870724 h 3482342"/>
              <a:gd name="connsiteX80" fmla="*/ 6753991 w 12192000"/>
              <a:gd name="connsiteY80" fmla="*/ 1860969 h 3482342"/>
              <a:gd name="connsiteX81" fmla="*/ 6727754 w 12192000"/>
              <a:gd name="connsiteY81" fmla="*/ 1882372 h 3482342"/>
              <a:gd name="connsiteX82" fmla="*/ 6723371 w 12192000"/>
              <a:gd name="connsiteY82" fmla="*/ 1886494 h 3482342"/>
              <a:gd name="connsiteX83" fmla="*/ 6702779 w 12192000"/>
              <a:gd name="connsiteY83" fmla="*/ 1893601 h 3482342"/>
              <a:gd name="connsiteX84" fmla="*/ 6686657 w 12192000"/>
              <a:gd name="connsiteY84" fmla="*/ 1907344 h 3482342"/>
              <a:gd name="connsiteX85" fmla="*/ 6651330 w 12192000"/>
              <a:gd name="connsiteY85" fmla="*/ 1922921 h 3482342"/>
              <a:gd name="connsiteX86" fmla="*/ 6622958 w 12192000"/>
              <a:gd name="connsiteY86" fmla="*/ 1936255 h 3482342"/>
              <a:gd name="connsiteX87" fmla="*/ 6522602 w 12192000"/>
              <a:gd name="connsiteY87" fmla="*/ 1954133 h 3482342"/>
              <a:gd name="connsiteX88" fmla="*/ 6444344 w 12192000"/>
              <a:gd name="connsiteY88" fmla="*/ 1969663 h 3482342"/>
              <a:gd name="connsiteX89" fmla="*/ 6409626 w 12192000"/>
              <a:gd name="connsiteY89" fmla="*/ 1978846 h 3482342"/>
              <a:gd name="connsiteX90" fmla="*/ 6333446 w 12192000"/>
              <a:gd name="connsiteY90" fmla="*/ 1997163 h 3482342"/>
              <a:gd name="connsiteX91" fmla="*/ 6294933 w 12192000"/>
              <a:gd name="connsiteY91" fmla="*/ 2019412 h 3482342"/>
              <a:gd name="connsiteX92" fmla="*/ 6238719 w 12192000"/>
              <a:gd name="connsiteY92" fmla="*/ 2042547 h 3482342"/>
              <a:gd name="connsiteX93" fmla="*/ 6187205 w 12192000"/>
              <a:gd name="connsiteY93" fmla="*/ 2060048 h 3482342"/>
              <a:gd name="connsiteX94" fmla="*/ 6138780 w 12192000"/>
              <a:gd name="connsiteY94" fmla="*/ 2081918 h 3482342"/>
              <a:gd name="connsiteX95" fmla="*/ 6120125 w 12192000"/>
              <a:gd name="connsiteY95" fmla="*/ 2109475 h 3482342"/>
              <a:gd name="connsiteX96" fmla="*/ 6056576 w 12192000"/>
              <a:gd name="connsiteY96" fmla="*/ 2120066 h 3482342"/>
              <a:gd name="connsiteX97" fmla="*/ 5993794 w 12192000"/>
              <a:gd name="connsiteY97" fmla="*/ 2122569 h 3482342"/>
              <a:gd name="connsiteX98" fmla="*/ 5943601 w 12192000"/>
              <a:gd name="connsiteY98" fmla="*/ 2137719 h 3482342"/>
              <a:gd name="connsiteX99" fmla="*/ 5898141 w 12192000"/>
              <a:gd name="connsiteY99" fmla="*/ 2144806 h 3482342"/>
              <a:gd name="connsiteX100" fmla="*/ 5855337 w 12192000"/>
              <a:gd name="connsiteY100" fmla="*/ 2137719 h 3482342"/>
              <a:gd name="connsiteX101" fmla="*/ 5817682 w 12192000"/>
              <a:gd name="connsiteY101" fmla="*/ 2157358 h 3482342"/>
              <a:gd name="connsiteX102" fmla="*/ 5735300 w 12192000"/>
              <a:gd name="connsiteY102" fmla="*/ 2158902 h 3482342"/>
              <a:gd name="connsiteX103" fmla="*/ 5591469 w 12192000"/>
              <a:gd name="connsiteY103" fmla="*/ 2178389 h 3482342"/>
              <a:gd name="connsiteX104" fmla="*/ 5505818 w 12192000"/>
              <a:gd name="connsiteY104" fmla="*/ 2194207 h 3482342"/>
              <a:gd name="connsiteX105" fmla="*/ 5452860 w 12192000"/>
              <a:gd name="connsiteY105" fmla="*/ 2180085 h 3482342"/>
              <a:gd name="connsiteX106" fmla="*/ 5414282 w 12192000"/>
              <a:gd name="connsiteY106" fmla="*/ 2183070 h 3482342"/>
              <a:gd name="connsiteX107" fmla="*/ 5368369 w 12192000"/>
              <a:gd name="connsiteY107" fmla="*/ 2204272 h 3482342"/>
              <a:gd name="connsiteX108" fmla="*/ 5336354 w 12192000"/>
              <a:gd name="connsiteY108" fmla="*/ 2218920 h 3482342"/>
              <a:gd name="connsiteX109" fmla="*/ 5291263 w 12192000"/>
              <a:gd name="connsiteY109" fmla="*/ 2239182 h 3482342"/>
              <a:gd name="connsiteX110" fmla="*/ 5255152 w 12192000"/>
              <a:gd name="connsiteY110" fmla="*/ 2247164 h 3482342"/>
              <a:gd name="connsiteX111" fmla="*/ 5233796 w 12192000"/>
              <a:gd name="connsiteY111" fmla="*/ 2268260 h 3482342"/>
              <a:gd name="connsiteX112" fmla="*/ 5212786 w 12192000"/>
              <a:gd name="connsiteY112" fmla="*/ 2296592 h 3482342"/>
              <a:gd name="connsiteX113" fmla="*/ 5173523 w 12192000"/>
              <a:gd name="connsiteY113" fmla="*/ 2309057 h 3482342"/>
              <a:gd name="connsiteX114" fmla="*/ 5123830 w 12192000"/>
              <a:gd name="connsiteY114" fmla="*/ 2307070 h 3482342"/>
              <a:gd name="connsiteX115" fmla="*/ 5065426 w 12192000"/>
              <a:gd name="connsiteY115" fmla="*/ 2324076 h 3482342"/>
              <a:gd name="connsiteX116" fmla="*/ 4975908 w 12192000"/>
              <a:gd name="connsiteY116" fmla="*/ 2364128 h 3482342"/>
              <a:gd name="connsiteX117" fmla="*/ 4913723 w 12192000"/>
              <a:gd name="connsiteY117" fmla="*/ 2385265 h 3482342"/>
              <a:gd name="connsiteX118" fmla="*/ 4746485 w 12192000"/>
              <a:gd name="connsiteY118" fmla="*/ 2451769 h 3482342"/>
              <a:gd name="connsiteX119" fmla="*/ 4681588 w 12192000"/>
              <a:gd name="connsiteY119" fmla="*/ 2467494 h 3482342"/>
              <a:gd name="connsiteX120" fmla="*/ 1783655 w 12192000"/>
              <a:gd name="connsiteY120" fmla="*/ 3163860 h 3482342"/>
              <a:gd name="connsiteX121" fmla="*/ 1325955 w 12192000"/>
              <a:gd name="connsiteY121" fmla="*/ 3176692 h 3482342"/>
              <a:gd name="connsiteX122" fmla="*/ 1190384 w 12192000"/>
              <a:gd name="connsiteY122" fmla="*/ 3203504 h 3482342"/>
              <a:gd name="connsiteX123" fmla="*/ 1094537 w 12192000"/>
              <a:gd name="connsiteY123" fmla="*/ 3229469 h 3482342"/>
              <a:gd name="connsiteX124" fmla="*/ 779276 w 12192000"/>
              <a:gd name="connsiteY124" fmla="*/ 3327290 h 3482342"/>
              <a:gd name="connsiteX125" fmla="*/ 600378 w 12192000"/>
              <a:gd name="connsiteY125" fmla="*/ 3335250 h 3482342"/>
              <a:gd name="connsiteX126" fmla="*/ 493457 w 12192000"/>
              <a:gd name="connsiteY126" fmla="*/ 3365044 h 3482342"/>
              <a:gd name="connsiteX127" fmla="*/ 349402 w 12192000"/>
              <a:gd name="connsiteY127" fmla="*/ 3380897 h 3482342"/>
              <a:gd name="connsiteX128" fmla="*/ 192183 w 12192000"/>
              <a:gd name="connsiteY128" fmla="*/ 3460075 h 3482342"/>
              <a:gd name="connsiteX129" fmla="*/ 46713 w 12192000"/>
              <a:gd name="connsiteY129" fmla="*/ 3462986 h 3482342"/>
              <a:gd name="connsiteX130" fmla="*/ 2765 w 12192000"/>
              <a:gd name="connsiteY130" fmla="*/ 3480770 h 3482342"/>
              <a:gd name="connsiteX131" fmla="*/ 0 w 12192000"/>
              <a:gd name="connsiteY131" fmla="*/ 3482342 h 3482342"/>
              <a:gd name="connsiteX132" fmla="*/ 0 w 12192000"/>
              <a:gd name="connsiteY13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495949 w 12192000"/>
              <a:gd name="connsiteY68" fmla="*/ 1902425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495949 w 12192000"/>
              <a:gd name="connsiteY68" fmla="*/ 1902425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393565 w 12192000"/>
              <a:gd name="connsiteY68" fmla="*/ 1965974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393565 w 12192000"/>
              <a:gd name="connsiteY68" fmla="*/ 1965974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05409 w 12192000"/>
              <a:gd name="connsiteY41" fmla="*/ 1422789 h 3482342"/>
              <a:gd name="connsiteX42" fmla="*/ 10370530 w 12192000"/>
              <a:gd name="connsiteY42" fmla="*/ 1441596 h 3482342"/>
              <a:gd name="connsiteX43" fmla="*/ 10300239 w 12192000"/>
              <a:gd name="connsiteY43" fmla="*/ 1456332 h 3482342"/>
              <a:gd name="connsiteX44" fmla="*/ 10264922 w 12192000"/>
              <a:gd name="connsiteY44" fmla="*/ 1472107 h 3482342"/>
              <a:gd name="connsiteX45" fmla="*/ 10229629 w 12192000"/>
              <a:gd name="connsiteY45" fmla="*/ 1470454 h 3482342"/>
              <a:gd name="connsiteX46" fmla="*/ 10201385 w 12192000"/>
              <a:gd name="connsiteY46" fmla="*/ 1477515 h 3482342"/>
              <a:gd name="connsiteX47" fmla="*/ 10151958 w 12192000"/>
              <a:gd name="connsiteY47" fmla="*/ 1477515 h 3482342"/>
              <a:gd name="connsiteX48" fmla="*/ 10120184 w 12192000"/>
              <a:gd name="connsiteY48" fmla="*/ 1466924 h 3482342"/>
              <a:gd name="connsiteX49" fmla="*/ 10081348 w 12192000"/>
              <a:gd name="connsiteY49" fmla="*/ 1481046 h 3482342"/>
              <a:gd name="connsiteX50" fmla="*/ 10058690 w 12192000"/>
              <a:gd name="connsiteY50" fmla="*/ 1474888 h 3482342"/>
              <a:gd name="connsiteX51" fmla="*/ 10004424 w 12192000"/>
              <a:gd name="connsiteY51" fmla="*/ 1489801 h 3482342"/>
              <a:gd name="connsiteX52" fmla="*/ 9999951 w 12192000"/>
              <a:gd name="connsiteY52" fmla="*/ 1499127 h 3482342"/>
              <a:gd name="connsiteX53" fmla="*/ 9845462 w 12192000"/>
              <a:gd name="connsiteY53" fmla="*/ 1548192 h 3482342"/>
              <a:gd name="connsiteX54" fmla="*/ 9736156 w 12192000"/>
              <a:gd name="connsiteY54" fmla="*/ 1581928 h 3482342"/>
              <a:gd name="connsiteX55" fmla="*/ 9693355 w 12192000"/>
              <a:gd name="connsiteY55" fmla="*/ 1602632 h 3482342"/>
              <a:gd name="connsiteX56" fmla="*/ 9664242 w 12192000"/>
              <a:gd name="connsiteY56" fmla="*/ 1622075 h 3482342"/>
              <a:gd name="connsiteX57" fmla="*/ 9579195 w 12192000"/>
              <a:gd name="connsiteY57" fmla="*/ 1648017 h 3482342"/>
              <a:gd name="connsiteX58" fmla="*/ 9433652 w 12192000"/>
              <a:gd name="connsiteY58" fmla="*/ 1681174 h 3482342"/>
              <a:gd name="connsiteX59" fmla="*/ 9403775 w 12192000"/>
              <a:gd name="connsiteY59" fmla="*/ 1690403 h 3482342"/>
              <a:gd name="connsiteX60" fmla="*/ 9382503 w 12192000"/>
              <a:gd name="connsiteY60" fmla="*/ 1706957 h 3482342"/>
              <a:gd name="connsiteX61" fmla="*/ 9381410 w 12192000"/>
              <a:gd name="connsiteY61" fmla="*/ 1718312 h 3482342"/>
              <a:gd name="connsiteX62" fmla="*/ 9365685 w 12192000"/>
              <a:gd name="connsiteY62" fmla="*/ 1724772 h 3482342"/>
              <a:gd name="connsiteX63" fmla="*/ 9278020 w 12192000"/>
              <a:gd name="connsiteY63" fmla="*/ 1741161 h 3482342"/>
              <a:gd name="connsiteX64" fmla="*/ 9217145 w 12192000"/>
              <a:gd name="connsiteY64" fmla="*/ 1771195 h 3482342"/>
              <a:gd name="connsiteX65" fmla="*/ 8955875 w 12192000"/>
              <a:gd name="connsiteY65" fmla="*/ 1796806 h 3482342"/>
              <a:gd name="connsiteX66" fmla="*/ 8648415 w 12192000"/>
              <a:gd name="connsiteY66" fmla="*/ 1878623 h 3482342"/>
              <a:gd name="connsiteX67" fmla="*/ 8538519 w 12192000"/>
              <a:gd name="connsiteY67" fmla="*/ 1894114 h 3482342"/>
              <a:gd name="connsiteX68" fmla="*/ 8506541 w 12192000"/>
              <a:gd name="connsiteY68" fmla="*/ 1905955 h 3482342"/>
              <a:gd name="connsiteX69" fmla="*/ 8236214 w 12192000"/>
              <a:gd name="connsiteY69" fmla="*/ 1909725 h 3482342"/>
              <a:gd name="connsiteX70" fmla="*/ 8132104 w 12192000"/>
              <a:gd name="connsiteY70" fmla="*/ 1895727 h 3482342"/>
              <a:gd name="connsiteX71" fmla="*/ 7918078 w 12192000"/>
              <a:gd name="connsiteY71" fmla="*/ 1862668 h 3482342"/>
              <a:gd name="connsiteX72" fmla="*/ 7817899 w 12192000"/>
              <a:gd name="connsiteY72" fmla="*/ 1862176 h 3482342"/>
              <a:gd name="connsiteX73" fmla="*/ 7768994 w 12192000"/>
              <a:gd name="connsiteY73" fmla="*/ 1855721 h 3482342"/>
              <a:gd name="connsiteX74" fmla="*/ 7618027 w 12192000"/>
              <a:gd name="connsiteY74" fmla="*/ 1830959 h 3482342"/>
              <a:gd name="connsiteX75" fmla="*/ 7449425 w 12192000"/>
              <a:gd name="connsiteY75" fmla="*/ 1810910 h 3482342"/>
              <a:gd name="connsiteX76" fmla="*/ 7342915 w 12192000"/>
              <a:gd name="connsiteY76" fmla="*/ 1819827 h 3482342"/>
              <a:gd name="connsiteX77" fmla="*/ 7255191 w 12192000"/>
              <a:gd name="connsiteY77" fmla="*/ 1834354 h 3482342"/>
              <a:gd name="connsiteX78" fmla="*/ 7131205 w 12192000"/>
              <a:gd name="connsiteY78" fmla="*/ 1845557 h 3482342"/>
              <a:gd name="connsiteX79" fmla="*/ 6941837 w 12192000"/>
              <a:gd name="connsiteY79" fmla="*/ 1840640 h 3482342"/>
              <a:gd name="connsiteX80" fmla="*/ 6837145 w 12192000"/>
              <a:gd name="connsiteY80" fmla="*/ 1870724 h 3482342"/>
              <a:gd name="connsiteX81" fmla="*/ 6753991 w 12192000"/>
              <a:gd name="connsiteY81" fmla="*/ 1860969 h 3482342"/>
              <a:gd name="connsiteX82" fmla="*/ 6727754 w 12192000"/>
              <a:gd name="connsiteY82" fmla="*/ 1882372 h 3482342"/>
              <a:gd name="connsiteX83" fmla="*/ 6723371 w 12192000"/>
              <a:gd name="connsiteY83" fmla="*/ 1886494 h 3482342"/>
              <a:gd name="connsiteX84" fmla="*/ 6702779 w 12192000"/>
              <a:gd name="connsiteY84" fmla="*/ 1893601 h 3482342"/>
              <a:gd name="connsiteX85" fmla="*/ 6686657 w 12192000"/>
              <a:gd name="connsiteY85" fmla="*/ 1907344 h 3482342"/>
              <a:gd name="connsiteX86" fmla="*/ 6651330 w 12192000"/>
              <a:gd name="connsiteY86" fmla="*/ 1922921 h 3482342"/>
              <a:gd name="connsiteX87" fmla="*/ 6622958 w 12192000"/>
              <a:gd name="connsiteY87" fmla="*/ 1936255 h 3482342"/>
              <a:gd name="connsiteX88" fmla="*/ 6522602 w 12192000"/>
              <a:gd name="connsiteY88" fmla="*/ 1954133 h 3482342"/>
              <a:gd name="connsiteX89" fmla="*/ 6444344 w 12192000"/>
              <a:gd name="connsiteY89" fmla="*/ 1969663 h 3482342"/>
              <a:gd name="connsiteX90" fmla="*/ 6409626 w 12192000"/>
              <a:gd name="connsiteY90" fmla="*/ 1978846 h 3482342"/>
              <a:gd name="connsiteX91" fmla="*/ 6333446 w 12192000"/>
              <a:gd name="connsiteY91" fmla="*/ 1997163 h 3482342"/>
              <a:gd name="connsiteX92" fmla="*/ 6294933 w 12192000"/>
              <a:gd name="connsiteY92" fmla="*/ 2019412 h 3482342"/>
              <a:gd name="connsiteX93" fmla="*/ 6238719 w 12192000"/>
              <a:gd name="connsiteY93" fmla="*/ 2042547 h 3482342"/>
              <a:gd name="connsiteX94" fmla="*/ 6187205 w 12192000"/>
              <a:gd name="connsiteY94" fmla="*/ 2060048 h 3482342"/>
              <a:gd name="connsiteX95" fmla="*/ 6138780 w 12192000"/>
              <a:gd name="connsiteY95" fmla="*/ 2081918 h 3482342"/>
              <a:gd name="connsiteX96" fmla="*/ 6120125 w 12192000"/>
              <a:gd name="connsiteY96" fmla="*/ 2109475 h 3482342"/>
              <a:gd name="connsiteX97" fmla="*/ 6056576 w 12192000"/>
              <a:gd name="connsiteY97" fmla="*/ 2120066 h 3482342"/>
              <a:gd name="connsiteX98" fmla="*/ 5993794 w 12192000"/>
              <a:gd name="connsiteY98" fmla="*/ 2122569 h 3482342"/>
              <a:gd name="connsiteX99" fmla="*/ 5943601 w 12192000"/>
              <a:gd name="connsiteY99" fmla="*/ 2137719 h 3482342"/>
              <a:gd name="connsiteX100" fmla="*/ 5898141 w 12192000"/>
              <a:gd name="connsiteY100" fmla="*/ 2144806 h 3482342"/>
              <a:gd name="connsiteX101" fmla="*/ 5855337 w 12192000"/>
              <a:gd name="connsiteY101" fmla="*/ 2137719 h 3482342"/>
              <a:gd name="connsiteX102" fmla="*/ 5817682 w 12192000"/>
              <a:gd name="connsiteY102" fmla="*/ 2157358 h 3482342"/>
              <a:gd name="connsiteX103" fmla="*/ 5735300 w 12192000"/>
              <a:gd name="connsiteY103" fmla="*/ 2158902 h 3482342"/>
              <a:gd name="connsiteX104" fmla="*/ 5591469 w 12192000"/>
              <a:gd name="connsiteY104" fmla="*/ 2178389 h 3482342"/>
              <a:gd name="connsiteX105" fmla="*/ 5505818 w 12192000"/>
              <a:gd name="connsiteY105" fmla="*/ 2194207 h 3482342"/>
              <a:gd name="connsiteX106" fmla="*/ 5452860 w 12192000"/>
              <a:gd name="connsiteY106" fmla="*/ 2180085 h 3482342"/>
              <a:gd name="connsiteX107" fmla="*/ 5414282 w 12192000"/>
              <a:gd name="connsiteY107" fmla="*/ 2183070 h 3482342"/>
              <a:gd name="connsiteX108" fmla="*/ 5368369 w 12192000"/>
              <a:gd name="connsiteY108" fmla="*/ 2204272 h 3482342"/>
              <a:gd name="connsiteX109" fmla="*/ 5336354 w 12192000"/>
              <a:gd name="connsiteY109" fmla="*/ 2218920 h 3482342"/>
              <a:gd name="connsiteX110" fmla="*/ 5291263 w 12192000"/>
              <a:gd name="connsiteY110" fmla="*/ 2239182 h 3482342"/>
              <a:gd name="connsiteX111" fmla="*/ 5255152 w 12192000"/>
              <a:gd name="connsiteY111" fmla="*/ 2247164 h 3482342"/>
              <a:gd name="connsiteX112" fmla="*/ 5233796 w 12192000"/>
              <a:gd name="connsiteY112" fmla="*/ 2268260 h 3482342"/>
              <a:gd name="connsiteX113" fmla="*/ 5212786 w 12192000"/>
              <a:gd name="connsiteY113" fmla="*/ 2296592 h 3482342"/>
              <a:gd name="connsiteX114" fmla="*/ 5173523 w 12192000"/>
              <a:gd name="connsiteY114" fmla="*/ 2309057 h 3482342"/>
              <a:gd name="connsiteX115" fmla="*/ 5123830 w 12192000"/>
              <a:gd name="connsiteY115" fmla="*/ 2307070 h 3482342"/>
              <a:gd name="connsiteX116" fmla="*/ 5065426 w 12192000"/>
              <a:gd name="connsiteY116" fmla="*/ 2324076 h 3482342"/>
              <a:gd name="connsiteX117" fmla="*/ 4975908 w 12192000"/>
              <a:gd name="connsiteY117" fmla="*/ 2364128 h 3482342"/>
              <a:gd name="connsiteX118" fmla="*/ 4913723 w 12192000"/>
              <a:gd name="connsiteY118" fmla="*/ 2385265 h 3482342"/>
              <a:gd name="connsiteX119" fmla="*/ 4746485 w 12192000"/>
              <a:gd name="connsiteY119" fmla="*/ 2451769 h 3482342"/>
              <a:gd name="connsiteX120" fmla="*/ 4681588 w 12192000"/>
              <a:gd name="connsiteY120" fmla="*/ 2467494 h 3482342"/>
              <a:gd name="connsiteX121" fmla="*/ 1783655 w 12192000"/>
              <a:gd name="connsiteY121" fmla="*/ 3163860 h 3482342"/>
              <a:gd name="connsiteX122" fmla="*/ 1325955 w 12192000"/>
              <a:gd name="connsiteY122" fmla="*/ 3176692 h 3482342"/>
              <a:gd name="connsiteX123" fmla="*/ 1190384 w 12192000"/>
              <a:gd name="connsiteY123" fmla="*/ 3203504 h 3482342"/>
              <a:gd name="connsiteX124" fmla="*/ 1094537 w 12192000"/>
              <a:gd name="connsiteY124" fmla="*/ 3229469 h 3482342"/>
              <a:gd name="connsiteX125" fmla="*/ 779276 w 12192000"/>
              <a:gd name="connsiteY125" fmla="*/ 3327290 h 3482342"/>
              <a:gd name="connsiteX126" fmla="*/ 600378 w 12192000"/>
              <a:gd name="connsiteY126" fmla="*/ 3335250 h 3482342"/>
              <a:gd name="connsiteX127" fmla="*/ 493457 w 12192000"/>
              <a:gd name="connsiteY127" fmla="*/ 3365044 h 3482342"/>
              <a:gd name="connsiteX128" fmla="*/ 349402 w 12192000"/>
              <a:gd name="connsiteY128" fmla="*/ 3380897 h 3482342"/>
              <a:gd name="connsiteX129" fmla="*/ 192183 w 12192000"/>
              <a:gd name="connsiteY129" fmla="*/ 3460075 h 3482342"/>
              <a:gd name="connsiteX130" fmla="*/ 46713 w 12192000"/>
              <a:gd name="connsiteY130" fmla="*/ 3462986 h 3482342"/>
              <a:gd name="connsiteX131" fmla="*/ 2765 w 12192000"/>
              <a:gd name="connsiteY131" fmla="*/ 3480770 h 3482342"/>
              <a:gd name="connsiteX132" fmla="*/ 0 w 12192000"/>
              <a:gd name="connsiteY132" fmla="*/ 3482342 h 3482342"/>
              <a:gd name="connsiteX133" fmla="*/ 0 w 12192000"/>
              <a:gd name="connsiteY13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9906 w 12192000"/>
              <a:gd name="connsiteY33" fmla="*/ 1332049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39694 w 12192000"/>
              <a:gd name="connsiteY41" fmla="*/ 1406905 h 3482342"/>
              <a:gd name="connsiteX42" fmla="*/ 10405409 w 12192000"/>
              <a:gd name="connsiteY42" fmla="*/ 1422789 h 3482342"/>
              <a:gd name="connsiteX43" fmla="*/ 10370530 w 12192000"/>
              <a:gd name="connsiteY43" fmla="*/ 1441596 h 3482342"/>
              <a:gd name="connsiteX44" fmla="*/ 10300239 w 12192000"/>
              <a:gd name="connsiteY44" fmla="*/ 1456332 h 3482342"/>
              <a:gd name="connsiteX45" fmla="*/ 10264922 w 12192000"/>
              <a:gd name="connsiteY45" fmla="*/ 1472107 h 3482342"/>
              <a:gd name="connsiteX46" fmla="*/ 10229629 w 12192000"/>
              <a:gd name="connsiteY46" fmla="*/ 1470454 h 3482342"/>
              <a:gd name="connsiteX47" fmla="*/ 10201385 w 12192000"/>
              <a:gd name="connsiteY47" fmla="*/ 1477515 h 3482342"/>
              <a:gd name="connsiteX48" fmla="*/ 10151958 w 12192000"/>
              <a:gd name="connsiteY48" fmla="*/ 1477515 h 3482342"/>
              <a:gd name="connsiteX49" fmla="*/ 10120184 w 12192000"/>
              <a:gd name="connsiteY49" fmla="*/ 1466924 h 3482342"/>
              <a:gd name="connsiteX50" fmla="*/ 10081348 w 12192000"/>
              <a:gd name="connsiteY50" fmla="*/ 1481046 h 3482342"/>
              <a:gd name="connsiteX51" fmla="*/ 10058690 w 12192000"/>
              <a:gd name="connsiteY51" fmla="*/ 1474888 h 3482342"/>
              <a:gd name="connsiteX52" fmla="*/ 10004424 w 12192000"/>
              <a:gd name="connsiteY52" fmla="*/ 1489801 h 3482342"/>
              <a:gd name="connsiteX53" fmla="*/ 9999951 w 12192000"/>
              <a:gd name="connsiteY53" fmla="*/ 1499127 h 3482342"/>
              <a:gd name="connsiteX54" fmla="*/ 9845462 w 12192000"/>
              <a:gd name="connsiteY54" fmla="*/ 1548192 h 3482342"/>
              <a:gd name="connsiteX55" fmla="*/ 9736156 w 12192000"/>
              <a:gd name="connsiteY55" fmla="*/ 1581928 h 3482342"/>
              <a:gd name="connsiteX56" fmla="*/ 9693355 w 12192000"/>
              <a:gd name="connsiteY56" fmla="*/ 1602632 h 3482342"/>
              <a:gd name="connsiteX57" fmla="*/ 9664242 w 12192000"/>
              <a:gd name="connsiteY57" fmla="*/ 1622075 h 3482342"/>
              <a:gd name="connsiteX58" fmla="*/ 9579195 w 12192000"/>
              <a:gd name="connsiteY58" fmla="*/ 1648017 h 3482342"/>
              <a:gd name="connsiteX59" fmla="*/ 9433652 w 12192000"/>
              <a:gd name="connsiteY59" fmla="*/ 1681174 h 3482342"/>
              <a:gd name="connsiteX60" fmla="*/ 9403775 w 12192000"/>
              <a:gd name="connsiteY60" fmla="*/ 1690403 h 3482342"/>
              <a:gd name="connsiteX61" fmla="*/ 9382503 w 12192000"/>
              <a:gd name="connsiteY61" fmla="*/ 1706957 h 3482342"/>
              <a:gd name="connsiteX62" fmla="*/ 9381410 w 12192000"/>
              <a:gd name="connsiteY62" fmla="*/ 1718312 h 3482342"/>
              <a:gd name="connsiteX63" fmla="*/ 9365685 w 12192000"/>
              <a:gd name="connsiteY63" fmla="*/ 1724772 h 3482342"/>
              <a:gd name="connsiteX64" fmla="*/ 9278020 w 12192000"/>
              <a:gd name="connsiteY64" fmla="*/ 1741161 h 3482342"/>
              <a:gd name="connsiteX65" fmla="*/ 9217145 w 12192000"/>
              <a:gd name="connsiteY65" fmla="*/ 1771195 h 3482342"/>
              <a:gd name="connsiteX66" fmla="*/ 8955875 w 12192000"/>
              <a:gd name="connsiteY66" fmla="*/ 1796806 h 3482342"/>
              <a:gd name="connsiteX67" fmla="*/ 8648415 w 12192000"/>
              <a:gd name="connsiteY67" fmla="*/ 1878623 h 3482342"/>
              <a:gd name="connsiteX68" fmla="*/ 8538519 w 12192000"/>
              <a:gd name="connsiteY68" fmla="*/ 1894114 h 3482342"/>
              <a:gd name="connsiteX69" fmla="*/ 8506541 w 12192000"/>
              <a:gd name="connsiteY69" fmla="*/ 1905955 h 3482342"/>
              <a:gd name="connsiteX70" fmla="*/ 8236214 w 12192000"/>
              <a:gd name="connsiteY70" fmla="*/ 1909725 h 3482342"/>
              <a:gd name="connsiteX71" fmla="*/ 8132104 w 12192000"/>
              <a:gd name="connsiteY71" fmla="*/ 1895727 h 3482342"/>
              <a:gd name="connsiteX72" fmla="*/ 7918078 w 12192000"/>
              <a:gd name="connsiteY72" fmla="*/ 1862668 h 3482342"/>
              <a:gd name="connsiteX73" fmla="*/ 7817899 w 12192000"/>
              <a:gd name="connsiteY73" fmla="*/ 1862176 h 3482342"/>
              <a:gd name="connsiteX74" fmla="*/ 7768994 w 12192000"/>
              <a:gd name="connsiteY74" fmla="*/ 1855721 h 3482342"/>
              <a:gd name="connsiteX75" fmla="*/ 7618027 w 12192000"/>
              <a:gd name="connsiteY75" fmla="*/ 1830959 h 3482342"/>
              <a:gd name="connsiteX76" fmla="*/ 7449425 w 12192000"/>
              <a:gd name="connsiteY76" fmla="*/ 1810910 h 3482342"/>
              <a:gd name="connsiteX77" fmla="*/ 7342915 w 12192000"/>
              <a:gd name="connsiteY77" fmla="*/ 1819827 h 3482342"/>
              <a:gd name="connsiteX78" fmla="*/ 7255191 w 12192000"/>
              <a:gd name="connsiteY78" fmla="*/ 1834354 h 3482342"/>
              <a:gd name="connsiteX79" fmla="*/ 7131205 w 12192000"/>
              <a:gd name="connsiteY79" fmla="*/ 1845557 h 3482342"/>
              <a:gd name="connsiteX80" fmla="*/ 6941837 w 12192000"/>
              <a:gd name="connsiteY80" fmla="*/ 1840640 h 3482342"/>
              <a:gd name="connsiteX81" fmla="*/ 6837145 w 12192000"/>
              <a:gd name="connsiteY81" fmla="*/ 1870724 h 3482342"/>
              <a:gd name="connsiteX82" fmla="*/ 6753991 w 12192000"/>
              <a:gd name="connsiteY82" fmla="*/ 1860969 h 3482342"/>
              <a:gd name="connsiteX83" fmla="*/ 6727754 w 12192000"/>
              <a:gd name="connsiteY83" fmla="*/ 1882372 h 3482342"/>
              <a:gd name="connsiteX84" fmla="*/ 6723371 w 12192000"/>
              <a:gd name="connsiteY84" fmla="*/ 1886494 h 3482342"/>
              <a:gd name="connsiteX85" fmla="*/ 6702779 w 12192000"/>
              <a:gd name="connsiteY85" fmla="*/ 1893601 h 3482342"/>
              <a:gd name="connsiteX86" fmla="*/ 6686657 w 12192000"/>
              <a:gd name="connsiteY86" fmla="*/ 1907344 h 3482342"/>
              <a:gd name="connsiteX87" fmla="*/ 6651330 w 12192000"/>
              <a:gd name="connsiteY87" fmla="*/ 1922921 h 3482342"/>
              <a:gd name="connsiteX88" fmla="*/ 6622958 w 12192000"/>
              <a:gd name="connsiteY88" fmla="*/ 1936255 h 3482342"/>
              <a:gd name="connsiteX89" fmla="*/ 6522602 w 12192000"/>
              <a:gd name="connsiteY89" fmla="*/ 1954133 h 3482342"/>
              <a:gd name="connsiteX90" fmla="*/ 6444344 w 12192000"/>
              <a:gd name="connsiteY90" fmla="*/ 1969663 h 3482342"/>
              <a:gd name="connsiteX91" fmla="*/ 6409626 w 12192000"/>
              <a:gd name="connsiteY91" fmla="*/ 1978846 h 3482342"/>
              <a:gd name="connsiteX92" fmla="*/ 6333446 w 12192000"/>
              <a:gd name="connsiteY92" fmla="*/ 1997163 h 3482342"/>
              <a:gd name="connsiteX93" fmla="*/ 6294933 w 12192000"/>
              <a:gd name="connsiteY93" fmla="*/ 2019412 h 3482342"/>
              <a:gd name="connsiteX94" fmla="*/ 6238719 w 12192000"/>
              <a:gd name="connsiteY94" fmla="*/ 2042547 h 3482342"/>
              <a:gd name="connsiteX95" fmla="*/ 6187205 w 12192000"/>
              <a:gd name="connsiteY95" fmla="*/ 2060048 h 3482342"/>
              <a:gd name="connsiteX96" fmla="*/ 6138780 w 12192000"/>
              <a:gd name="connsiteY96" fmla="*/ 2081918 h 3482342"/>
              <a:gd name="connsiteX97" fmla="*/ 6120125 w 12192000"/>
              <a:gd name="connsiteY97" fmla="*/ 2109475 h 3482342"/>
              <a:gd name="connsiteX98" fmla="*/ 6056576 w 12192000"/>
              <a:gd name="connsiteY98" fmla="*/ 2120066 h 3482342"/>
              <a:gd name="connsiteX99" fmla="*/ 5993794 w 12192000"/>
              <a:gd name="connsiteY99" fmla="*/ 2122569 h 3482342"/>
              <a:gd name="connsiteX100" fmla="*/ 5943601 w 12192000"/>
              <a:gd name="connsiteY100" fmla="*/ 2137719 h 3482342"/>
              <a:gd name="connsiteX101" fmla="*/ 5898141 w 12192000"/>
              <a:gd name="connsiteY101" fmla="*/ 2144806 h 3482342"/>
              <a:gd name="connsiteX102" fmla="*/ 5855337 w 12192000"/>
              <a:gd name="connsiteY102" fmla="*/ 2137719 h 3482342"/>
              <a:gd name="connsiteX103" fmla="*/ 5817682 w 12192000"/>
              <a:gd name="connsiteY103" fmla="*/ 2157358 h 3482342"/>
              <a:gd name="connsiteX104" fmla="*/ 5735300 w 12192000"/>
              <a:gd name="connsiteY104" fmla="*/ 2158902 h 3482342"/>
              <a:gd name="connsiteX105" fmla="*/ 5591469 w 12192000"/>
              <a:gd name="connsiteY105" fmla="*/ 2178389 h 3482342"/>
              <a:gd name="connsiteX106" fmla="*/ 5505818 w 12192000"/>
              <a:gd name="connsiteY106" fmla="*/ 2194207 h 3482342"/>
              <a:gd name="connsiteX107" fmla="*/ 5452860 w 12192000"/>
              <a:gd name="connsiteY107" fmla="*/ 2180085 h 3482342"/>
              <a:gd name="connsiteX108" fmla="*/ 5414282 w 12192000"/>
              <a:gd name="connsiteY108" fmla="*/ 2183070 h 3482342"/>
              <a:gd name="connsiteX109" fmla="*/ 5368369 w 12192000"/>
              <a:gd name="connsiteY109" fmla="*/ 2204272 h 3482342"/>
              <a:gd name="connsiteX110" fmla="*/ 5336354 w 12192000"/>
              <a:gd name="connsiteY110" fmla="*/ 2218920 h 3482342"/>
              <a:gd name="connsiteX111" fmla="*/ 5291263 w 12192000"/>
              <a:gd name="connsiteY111" fmla="*/ 2239182 h 3482342"/>
              <a:gd name="connsiteX112" fmla="*/ 5255152 w 12192000"/>
              <a:gd name="connsiteY112" fmla="*/ 2247164 h 3482342"/>
              <a:gd name="connsiteX113" fmla="*/ 5233796 w 12192000"/>
              <a:gd name="connsiteY113" fmla="*/ 2268260 h 3482342"/>
              <a:gd name="connsiteX114" fmla="*/ 5212786 w 12192000"/>
              <a:gd name="connsiteY114" fmla="*/ 2296592 h 3482342"/>
              <a:gd name="connsiteX115" fmla="*/ 5173523 w 12192000"/>
              <a:gd name="connsiteY115" fmla="*/ 2309057 h 3482342"/>
              <a:gd name="connsiteX116" fmla="*/ 5123830 w 12192000"/>
              <a:gd name="connsiteY116" fmla="*/ 2307070 h 3482342"/>
              <a:gd name="connsiteX117" fmla="*/ 5065426 w 12192000"/>
              <a:gd name="connsiteY117" fmla="*/ 2324076 h 3482342"/>
              <a:gd name="connsiteX118" fmla="*/ 4975908 w 12192000"/>
              <a:gd name="connsiteY118" fmla="*/ 2364128 h 3482342"/>
              <a:gd name="connsiteX119" fmla="*/ 4913723 w 12192000"/>
              <a:gd name="connsiteY119" fmla="*/ 2385265 h 3482342"/>
              <a:gd name="connsiteX120" fmla="*/ 4746485 w 12192000"/>
              <a:gd name="connsiteY120" fmla="*/ 2451769 h 3482342"/>
              <a:gd name="connsiteX121" fmla="*/ 4681588 w 12192000"/>
              <a:gd name="connsiteY121" fmla="*/ 2467494 h 3482342"/>
              <a:gd name="connsiteX122" fmla="*/ 1783655 w 12192000"/>
              <a:gd name="connsiteY122" fmla="*/ 3163860 h 3482342"/>
              <a:gd name="connsiteX123" fmla="*/ 1325955 w 12192000"/>
              <a:gd name="connsiteY123" fmla="*/ 3176692 h 3482342"/>
              <a:gd name="connsiteX124" fmla="*/ 1190384 w 12192000"/>
              <a:gd name="connsiteY124" fmla="*/ 3203504 h 3482342"/>
              <a:gd name="connsiteX125" fmla="*/ 1094537 w 12192000"/>
              <a:gd name="connsiteY125" fmla="*/ 3229469 h 3482342"/>
              <a:gd name="connsiteX126" fmla="*/ 779276 w 12192000"/>
              <a:gd name="connsiteY126" fmla="*/ 3327290 h 3482342"/>
              <a:gd name="connsiteX127" fmla="*/ 600378 w 12192000"/>
              <a:gd name="connsiteY127" fmla="*/ 3335250 h 3482342"/>
              <a:gd name="connsiteX128" fmla="*/ 493457 w 12192000"/>
              <a:gd name="connsiteY128" fmla="*/ 3365044 h 3482342"/>
              <a:gd name="connsiteX129" fmla="*/ 349402 w 12192000"/>
              <a:gd name="connsiteY129" fmla="*/ 3380897 h 3482342"/>
              <a:gd name="connsiteX130" fmla="*/ 192183 w 12192000"/>
              <a:gd name="connsiteY130" fmla="*/ 3460075 h 3482342"/>
              <a:gd name="connsiteX131" fmla="*/ 46713 w 12192000"/>
              <a:gd name="connsiteY131" fmla="*/ 3462986 h 3482342"/>
              <a:gd name="connsiteX132" fmla="*/ 2765 w 12192000"/>
              <a:gd name="connsiteY132" fmla="*/ 3480770 h 3482342"/>
              <a:gd name="connsiteX133" fmla="*/ 0 w 12192000"/>
              <a:gd name="connsiteY133" fmla="*/ 3482342 h 3482342"/>
              <a:gd name="connsiteX134" fmla="*/ 0 w 12192000"/>
              <a:gd name="connsiteY13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6375 w 12192000"/>
              <a:gd name="connsiteY33" fmla="*/ 1342640 h 3482342"/>
              <a:gd name="connsiteX34" fmla="*/ 10639834 w 12192000"/>
              <a:gd name="connsiteY34" fmla="*/ 1324989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39694 w 12192000"/>
              <a:gd name="connsiteY41" fmla="*/ 1406905 h 3482342"/>
              <a:gd name="connsiteX42" fmla="*/ 10405409 w 12192000"/>
              <a:gd name="connsiteY42" fmla="*/ 1422789 h 3482342"/>
              <a:gd name="connsiteX43" fmla="*/ 10370530 w 12192000"/>
              <a:gd name="connsiteY43" fmla="*/ 1441596 h 3482342"/>
              <a:gd name="connsiteX44" fmla="*/ 10300239 w 12192000"/>
              <a:gd name="connsiteY44" fmla="*/ 1456332 h 3482342"/>
              <a:gd name="connsiteX45" fmla="*/ 10264922 w 12192000"/>
              <a:gd name="connsiteY45" fmla="*/ 1472107 h 3482342"/>
              <a:gd name="connsiteX46" fmla="*/ 10229629 w 12192000"/>
              <a:gd name="connsiteY46" fmla="*/ 1470454 h 3482342"/>
              <a:gd name="connsiteX47" fmla="*/ 10201385 w 12192000"/>
              <a:gd name="connsiteY47" fmla="*/ 1477515 h 3482342"/>
              <a:gd name="connsiteX48" fmla="*/ 10151958 w 12192000"/>
              <a:gd name="connsiteY48" fmla="*/ 1477515 h 3482342"/>
              <a:gd name="connsiteX49" fmla="*/ 10120184 w 12192000"/>
              <a:gd name="connsiteY49" fmla="*/ 1466924 h 3482342"/>
              <a:gd name="connsiteX50" fmla="*/ 10081348 w 12192000"/>
              <a:gd name="connsiteY50" fmla="*/ 1481046 h 3482342"/>
              <a:gd name="connsiteX51" fmla="*/ 10058690 w 12192000"/>
              <a:gd name="connsiteY51" fmla="*/ 1474888 h 3482342"/>
              <a:gd name="connsiteX52" fmla="*/ 10004424 w 12192000"/>
              <a:gd name="connsiteY52" fmla="*/ 1489801 h 3482342"/>
              <a:gd name="connsiteX53" fmla="*/ 9999951 w 12192000"/>
              <a:gd name="connsiteY53" fmla="*/ 1499127 h 3482342"/>
              <a:gd name="connsiteX54" fmla="*/ 9845462 w 12192000"/>
              <a:gd name="connsiteY54" fmla="*/ 1548192 h 3482342"/>
              <a:gd name="connsiteX55" fmla="*/ 9736156 w 12192000"/>
              <a:gd name="connsiteY55" fmla="*/ 1581928 h 3482342"/>
              <a:gd name="connsiteX56" fmla="*/ 9693355 w 12192000"/>
              <a:gd name="connsiteY56" fmla="*/ 1602632 h 3482342"/>
              <a:gd name="connsiteX57" fmla="*/ 9664242 w 12192000"/>
              <a:gd name="connsiteY57" fmla="*/ 1622075 h 3482342"/>
              <a:gd name="connsiteX58" fmla="*/ 9579195 w 12192000"/>
              <a:gd name="connsiteY58" fmla="*/ 1648017 h 3482342"/>
              <a:gd name="connsiteX59" fmla="*/ 9433652 w 12192000"/>
              <a:gd name="connsiteY59" fmla="*/ 1681174 h 3482342"/>
              <a:gd name="connsiteX60" fmla="*/ 9403775 w 12192000"/>
              <a:gd name="connsiteY60" fmla="*/ 1690403 h 3482342"/>
              <a:gd name="connsiteX61" fmla="*/ 9382503 w 12192000"/>
              <a:gd name="connsiteY61" fmla="*/ 1706957 h 3482342"/>
              <a:gd name="connsiteX62" fmla="*/ 9381410 w 12192000"/>
              <a:gd name="connsiteY62" fmla="*/ 1718312 h 3482342"/>
              <a:gd name="connsiteX63" fmla="*/ 9365685 w 12192000"/>
              <a:gd name="connsiteY63" fmla="*/ 1724772 h 3482342"/>
              <a:gd name="connsiteX64" fmla="*/ 9278020 w 12192000"/>
              <a:gd name="connsiteY64" fmla="*/ 1741161 h 3482342"/>
              <a:gd name="connsiteX65" fmla="*/ 9217145 w 12192000"/>
              <a:gd name="connsiteY65" fmla="*/ 1771195 h 3482342"/>
              <a:gd name="connsiteX66" fmla="*/ 8955875 w 12192000"/>
              <a:gd name="connsiteY66" fmla="*/ 1796806 h 3482342"/>
              <a:gd name="connsiteX67" fmla="*/ 8648415 w 12192000"/>
              <a:gd name="connsiteY67" fmla="*/ 1878623 h 3482342"/>
              <a:gd name="connsiteX68" fmla="*/ 8538519 w 12192000"/>
              <a:gd name="connsiteY68" fmla="*/ 1894114 h 3482342"/>
              <a:gd name="connsiteX69" fmla="*/ 8506541 w 12192000"/>
              <a:gd name="connsiteY69" fmla="*/ 1905955 h 3482342"/>
              <a:gd name="connsiteX70" fmla="*/ 8236214 w 12192000"/>
              <a:gd name="connsiteY70" fmla="*/ 1909725 h 3482342"/>
              <a:gd name="connsiteX71" fmla="*/ 8132104 w 12192000"/>
              <a:gd name="connsiteY71" fmla="*/ 1895727 h 3482342"/>
              <a:gd name="connsiteX72" fmla="*/ 7918078 w 12192000"/>
              <a:gd name="connsiteY72" fmla="*/ 1862668 h 3482342"/>
              <a:gd name="connsiteX73" fmla="*/ 7817899 w 12192000"/>
              <a:gd name="connsiteY73" fmla="*/ 1862176 h 3482342"/>
              <a:gd name="connsiteX74" fmla="*/ 7768994 w 12192000"/>
              <a:gd name="connsiteY74" fmla="*/ 1855721 h 3482342"/>
              <a:gd name="connsiteX75" fmla="*/ 7618027 w 12192000"/>
              <a:gd name="connsiteY75" fmla="*/ 1830959 h 3482342"/>
              <a:gd name="connsiteX76" fmla="*/ 7449425 w 12192000"/>
              <a:gd name="connsiteY76" fmla="*/ 1810910 h 3482342"/>
              <a:gd name="connsiteX77" fmla="*/ 7342915 w 12192000"/>
              <a:gd name="connsiteY77" fmla="*/ 1819827 h 3482342"/>
              <a:gd name="connsiteX78" fmla="*/ 7255191 w 12192000"/>
              <a:gd name="connsiteY78" fmla="*/ 1834354 h 3482342"/>
              <a:gd name="connsiteX79" fmla="*/ 7131205 w 12192000"/>
              <a:gd name="connsiteY79" fmla="*/ 1845557 h 3482342"/>
              <a:gd name="connsiteX80" fmla="*/ 6941837 w 12192000"/>
              <a:gd name="connsiteY80" fmla="*/ 1840640 h 3482342"/>
              <a:gd name="connsiteX81" fmla="*/ 6837145 w 12192000"/>
              <a:gd name="connsiteY81" fmla="*/ 1870724 h 3482342"/>
              <a:gd name="connsiteX82" fmla="*/ 6753991 w 12192000"/>
              <a:gd name="connsiteY82" fmla="*/ 1860969 h 3482342"/>
              <a:gd name="connsiteX83" fmla="*/ 6727754 w 12192000"/>
              <a:gd name="connsiteY83" fmla="*/ 1882372 h 3482342"/>
              <a:gd name="connsiteX84" fmla="*/ 6723371 w 12192000"/>
              <a:gd name="connsiteY84" fmla="*/ 1886494 h 3482342"/>
              <a:gd name="connsiteX85" fmla="*/ 6702779 w 12192000"/>
              <a:gd name="connsiteY85" fmla="*/ 1893601 h 3482342"/>
              <a:gd name="connsiteX86" fmla="*/ 6686657 w 12192000"/>
              <a:gd name="connsiteY86" fmla="*/ 1907344 h 3482342"/>
              <a:gd name="connsiteX87" fmla="*/ 6651330 w 12192000"/>
              <a:gd name="connsiteY87" fmla="*/ 1922921 h 3482342"/>
              <a:gd name="connsiteX88" fmla="*/ 6622958 w 12192000"/>
              <a:gd name="connsiteY88" fmla="*/ 1936255 h 3482342"/>
              <a:gd name="connsiteX89" fmla="*/ 6522602 w 12192000"/>
              <a:gd name="connsiteY89" fmla="*/ 1954133 h 3482342"/>
              <a:gd name="connsiteX90" fmla="*/ 6444344 w 12192000"/>
              <a:gd name="connsiteY90" fmla="*/ 1969663 h 3482342"/>
              <a:gd name="connsiteX91" fmla="*/ 6409626 w 12192000"/>
              <a:gd name="connsiteY91" fmla="*/ 1978846 h 3482342"/>
              <a:gd name="connsiteX92" fmla="*/ 6333446 w 12192000"/>
              <a:gd name="connsiteY92" fmla="*/ 1997163 h 3482342"/>
              <a:gd name="connsiteX93" fmla="*/ 6294933 w 12192000"/>
              <a:gd name="connsiteY93" fmla="*/ 2019412 h 3482342"/>
              <a:gd name="connsiteX94" fmla="*/ 6238719 w 12192000"/>
              <a:gd name="connsiteY94" fmla="*/ 2042547 h 3482342"/>
              <a:gd name="connsiteX95" fmla="*/ 6187205 w 12192000"/>
              <a:gd name="connsiteY95" fmla="*/ 2060048 h 3482342"/>
              <a:gd name="connsiteX96" fmla="*/ 6138780 w 12192000"/>
              <a:gd name="connsiteY96" fmla="*/ 2081918 h 3482342"/>
              <a:gd name="connsiteX97" fmla="*/ 6120125 w 12192000"/>
              <a:gd name="connsiteY97" fmla="*/ 2109475 h 3482342"/>
              <a:gd name="connsiteX98" fmla="*/ 6056576 w 12192000"/>
              <a:gd name="connsiteY98" fmla="*/ 2120066 h 3482342"/>
              <a:gd name="connsiteX99" fmla="*/ 5993794 w 12192000"/>
              <a:gd name="connsiteY99" fmla="*/ 2122569 h 3482342"/>
              <a:gd name="connsiteX100" fmla="*/ 5943601 w 12192000"/>
              <a:gd name="connsiteY100" fmla="*/ 2137719 h 3482342"/>
              <a:gd name="connsiteX101" fmla="*/ 5898141 w 12192000"/>
              <a:gd name="connsiteY101" fmla="*/ 2144806 h 3482342"/>
              <a:gd name="connsiteX102" fmla="*/ 5855337 w 12192000"/>
              <a:gd name="connsiteY102" fmla="*/ 2137719 h 3482342"/>
              <a:gd name="connsiteX103" fmla="*/ 5817682 w 12192000"/>
              <a:gd name="connsiteY103" fmla="*/ 2157358 h 3482342"/>
              <a:gd name="connsiteX104" fmla="*/ 5735300 w 12192000"/>
              <a:gd name="connsiteY104" fmla="*/ 2158902 h 3482342"/>
              <a:gd name="connsiteX105" fmla="*/ 5591469 w 12192000"/>
              <a:gd name="connsiteY105" fmla="*/ 2178389 h 3482342"/>
              <a:gd name="connsiteX106" fmla="*/ 5505818 w 12192000"/>
              <a:gd name="connsiteY106" fmla="*/ 2194207 h 3482342"/>
              <a:gd name="connsiteX107" fmla="*/ 5452860 w 12192000"/>
              <a:gd name="connsiteY107" fmla="*/ 2180085 h 3482342"/>
              <a:gd name="connsiteX108" fmla="*/ 5414282 w 12192000"/>
              <a:gd name="connsiteY108" fmla="*/ 2183070 h 3482342"/>
              <a:gd name="connsiteX109" fmla="*/ 5368369 w 12192000"/>
              <a:gd name="connsiteY109" fmla="*/ 2204272 h 3482342"/>
              <a:gd name="connsiteX110" fmla="*/ 5336354 w 12192000"/>
              <a:gd name="connsiteY110" fmla="*/ 2218920 h 3482342"/>
              <a:gd name="connsiteX111" fmla="*/ 5291263 w 12192000"/>
              <a:gd name="connsiteY111" fmla="*/ 2239182 h 3482342"/>
              <a:gd name="connsiteX112" fmla="*/ 5255152 w 12192000"/>
              <a:gd name="connsiteY112" fmla="*/ 2247164 h 3482342"/>
              <a:gd name="connsiteX113" fmla="*/ 5233796 w 12192000"/>
              <a:gd name="connsiteY113" fmla="*/ 2268260 h 3482342"/>
              <a:gd name="connsiteX114" fmla="*/ 5212786 w 12192000"/>
              <a:gd name="connsiteY114" fmla="*/ 2296592 h 3482342"/>
              <a:gd name="connsiteX115" fmla="*/ 5173523 w 12192000"/>
              <a:gd name="connsiteY115" fmla="*/ 2309057 h 3482342"/>
              <a:gd name="connsiteX116" fmla="*/ 5123830 w 12192000"/>
              <a:gd name="connsiteY116" fmla="*/ 2307070 h 3482342"/>
              <a:gd name="connsiteX117" fmla="*/ 5065426 w 12192000"/>
              <a:gd name="connsiteY117" fmla="*/ 2324076 h 3482342"/>
              <a:gd name="connsiteX118" fmla="*/ 4975908 w 12192000"/>
              <a:gd name="connsiteY118" fmla="*/ 2364128 h 3482342"/>
              <a:gd name="connsiteX119" fmla="*/ 4913723 w 12192000"/>
              <a:gd name="connsiteY119" fmla="*/ 2385265 h 3482342"/>
              <a:gd name="connsiteX120" fmla="*/ 4746485 w 12192000"/>
              <a:gd name="connsiteY120" fmla="*/ 2451769 h 3482342"/>
              <a:gd name="connsiteX121" fmla="*/ 4681588 w 12192000"/>
              <a:gd name="connsiteY121" fmla="*/ 2467494 h 3482342"/>
              <a:gd name="connsiteX122" fmla="*/ 1783655 w 12192000"/>
              <a:gd name="connsiteY122" fmla="*/ 3163860 h 3482342"/>
              <a:gd name="connsiteX123" fmla="*/ 1325955 w 12192000"/>
              <a:gd name="connsiteY123" fmla="*/ 3176692 h 3482342"/>
              <a:gd name="connsiteX124" fmla="*/ 1190384 w 12192000"/>
              <a:gd name="connsiteY124" fmla="*/ 3203504 h 3482342"/>
              <a:gd name="connsiteX125" fmla="*/ 1094537 w 12192000"/>
              <a:gd name="connsiteY125" fmla="*/ 3229469 h 3482342"/>
              <a:gd name="connsiteX126" fmla="*/ 779276 w 12192000"/>
              <a:gd name="connsiteY126" fmla="*/ 3327290 h 3482342"/>
              <a:gd name="connsiteX127" fmla="*/ 600378 w 12192000"/>
              <a:gd name="connsiteY127" fmla="*/ 3335250 h 3482342"/>
              <a:gd name="connsiteX128" fmla="*/ 493457 w 12192000"/>
              <a:gd name="connsiteY128" fmla="*/ 3365044 h 3482342"/>
              <a:gd name="connsiteX129" fmla="*/ 349402 w 12192000"/>
              <a:gd name="connsiteY129" fmla="*/ 3380897 h 3482342"/>
              <a:gd name="connsiteX130" fmla="*/ 192183 w 12192000"/>
              <a:gd name="connsiteY130" fmla="*/ 3460075 h 3482342"/>
              <a:gd name="connsiteX131" fmla="*/ 46713 w 12192000"/>
              <a:gd name="connsiteY131" fmla="*/ 3462986 h 3482342"/>
              <a:gd name="connsiteX132" fmla="*/ 2765 w 12192000"/>
              <a:gd name="connsiteY132" fmla="*/ 3480770 h 3482342"/>
              <a:gd name="connsiteX133" fmla="*/ 0 w 12192000"/>
              <a:gd name="connsiteY133" fmla="*/ 3482342 h 3482342"/>
              <a:gd name="connsiteX134" fmla="*/ 0 w 12192000"/>
              <a:gd name="connsiteY13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28687 w 12192000"/>
              <a:gd name="connsiteY25" fmla="*/ 1199018 h 3482342"/>
              <a:gd name="connsiteX26" fmla="*/ 10974565 w 12192000"/>
              <a:gd name="connsiteY26" fmla="*/ 1226849 h 3482342"/>
              <a:gd name="connsiteX27" fmla="*/ 10960443 w 12192000"/>
              <a:gd name="connsiteY27" fmla="*/ 1244502 h 3482342"/>
              <a:gd name="connsiteX28" fmla="*/ 10879242 w 12192000"/>
              <a:gd name="connsiteY28" fmla="*/ 1269215 h 3482342"/>
              <a:gd name="connsiteX29" fmla="*/ 10850998 w 12192000"/>
              <a:gd name="connsiteY29" fmla="*/ 1269215 h 3482342"/>
              <a:gd name="connsiteX30" fmla="*/ 10815658 w 12192000"/>
              <a:gd name="connsiteY30" fmla="*/ 1287849 h 3482342"/>
              <a:gd name="connsiteX31" fmla="*/ 10723900 w 12192000"/>
              <a:gd name="connsiteY31" fmla="*/ 1318642 h 3482342"/>
              <a:gd name="connsiteX32" fmla="*/ 10699186 w 12192000"/>
              <a:gd name="connsiteY32" fmla="*/ 1322173 h 3482342"/>
              <a:gd name="connsiteX33" fmla="*/ 10676375 w 12192000"/>
              <a:gd name="connsiteY33" fmla="*/ 1342640 h 3482342"/>
              <a:gd name="connsiteX34" fmla="*/ 10636304 w 12192000"/>
              <a:gd name="connsiteY34" fmla="*/ 1342641 h 3482342"/>
              <a:gd name="connsiteX35" fmla="*/ 10603863 w 12192000"/>
              <a:gd name="connsiteY35" fmla="*/ 1346886 h 3482342"/>
              <a:gd name="connsiteX36" fmla="*/ 10573203 w 12192000"/>
              <a:gd name="connsiteY36" fmla="*/ 1351996 h 3482342"/>
              <a:gd name="connsiteX37" fmla="*/ 10547375 w 12192000"/>
              <a:gd name="connsiteY37" fmla="*/ 1375130 h 3482342"/>
              <a:gd name="connsiteX38" fmla="*/ 10513263 w 12192000"/>
              <a:gd name="connsiteY38" fmla="*/ 1371939 h 3482342"/>
              <a:gd name="connsiteX39" fmla="*/ 10487356 w 12192000"/>
              <a:gd name="connsiteY39" fmla="*/ 1385722 h 3482342"/>
              <a:gd name="connsiteX40" fmla="*/ 10464012 w 12192000"/>
              <a:gd name="connsiteY40" fmla="*/ 1391778 h 3482342"/>
              <a:gd name="connsiteX41" fmla="*/ 10439694 w 12192000"/>
              <a:gd name="connsiteY41" fmla="*/ 1406905 h 3482342"/>
              <a:gd name="connsiteX42" fmla="*/ 10405409 w 12192000"/>
              <a:gd name="connsiteY42" fmla="*/ 1422789 h 3482342"/>
              <a:gd name="connsiteX43" fmla="*/ 10370530 w 12192000"/>
              <a:gd name="connsiteY43" fmla="*/ 1441596 h 3482342"/>
              <a:gd name="connsiteX44" fmla="*/ 10300239 w 12192000"/>
              <a:gd name="connsiteY44" fmla="*/ 1456332 h 3482342"/>
              <a:gd name="connsiteX45" fmla="*/ 10264922 w 12192000"/>
              <a:gd name="connsiteY45" fmla="*/ 1472107 h 3482342"/>
              <a:gd name="connsiteX46" fmla="*/ 10229629 w 12192000"/>
              <a:gd name="connsiteY46" fmla="*/ 1470454 h 3482342"/>
              <a:gd name="connsiteX47" fmla="*/ 10201385 w 12192000"/>
              <a:gd name="connsiteY47" fmla="*/ 1477515 h 3482342"/>
              <a:gd name="connsiteX48" fmla="*/ 10151958 w 12192000"/>
              <a:gd name="connsiteY48" fmla="*/ 1477515 h 3482342"/>
              <a:gd name="connsiteX49" fmla="*/ 10120184 w 12192000"/>
              <a:gd name="connsiteY49" fmla="*/ 1466924 h 3482342"/>
              <a:gd name="connsiteX50" fmla="*/ 10081348 w 12192000"/>
              <a:gd name="connsiteY50" fmla="*/ 1481046 h 3482342"/>
              <a:gd name="connsiteX51" fmla="*/ 10058690 w 12192000"/>
              <a:gd name="connsiteY51" fmla="*/ 1474888 h 3482342"/>
              <a:gd name="connsiteX52" fmla="*/ 10004424 w 12192000"/>
              <a:gd name="connsiteY52" fmla="*/ 1489801 h 3482342"/>
              <a:gd name="connsiteX53" fmla="*/ 9999951 w 12192000"/>
              <a:gd name="connsiteY53" fmla="*/ 1499127 h 3482342"/>
              <a:gd name="connsiteX54" fmla="*/ 9845462 w 12192000"/>
              <a:gd name="connsiteY54" fmla="*/ 1548192 h 3482342"/>
              <a:gd name="connsiteX55" fmla="*/ 9736156 w 12192000"/>
              <a:gd name="connsiteY55" fmla="*/ 1581928 h 3482342"/>
              <a:gd name="connsiteX56" fmla="*/ 9693355 w 12192000"/>
              <a:gd name="connsiteY56" fmla="*/ 1602632 h 3482342"/>
              <a:gd name="connsiteX57" fmla="*/ 9664242 w 12192000"/>
              <a:gd name="connsiteY57" fmla="*/ 1622075 h 3482342"/>
              <a:gd name="connsiteX58" fmla="*/ 9579195 w 12192000"/>
              <a:gd name="connsiteY58" fmla="*/ 1648017 h 3482342"/>
              <a:gd name="connsiteX59" fmla="*/ 9433652 w 12192000"/>
              <a:gd name="connsiteY59" fmla="*/ 1681174 h 3482342"/>
              <a:gd name="connsiteX60" fmla="*/ 9403775 w 12192000"/>
              <a:gd name="connsiteY60" fmla="*/ 1690403 h 3482342"/>
              <a:gd name="connsiteX61" fmla="*/ 9382503 w 12192000"/>
              <a:gd name="connsiteY61" fmla="*/ 1706957 h 3482342"/>
              <a:gd name="connsiteX62" fmla="*/ 9381410 w 12192000"/>
              <a:gd name="connsiteY62" fmla="*/ 1718312 h 3482342"/>
              <a:gd name="connsiteX63" fmla="*/ 9365685 w 12192000"/>
              <a:gd name="connsiteY63" fmla="*/ 1724772 h 3482342"/>
              <a:gd name="connsiteX64" fmla="*/ 9278020 w 12192000"/>
              <a:gd name="connsiteY64" fmla="*/ 1741161 h 3482342"/>
              <a:gd name="connsiteX65" fmla="*/ 9217145 w 12192000"/>
              <a:gd name="connsiteY65" fmla="*/ 1771195 h 3482342"/>
              <a:gd name="connsiteX66" fmla="*/ 8955875 w 12192000"/>
              <a:gd name="connsiteY66" fmla="*/ 1796806 h 3482342"/>
              <a:gd name="connsiteX67" fmla="*/ 8648415 w 12192000"/>
              <a:gd name="connsiteY67" fmla="*/ 1878623 h 3482342"/>
              <a:gd name="connsiteX68" fmla="*/ 8538519 w 12192000"/>
              <a:gd name="connsiteY68" fmla="*/ 1894114 h 3482342"/>
              <a:gd name="connsiteX69" fmla="*/ 8506541 w 12192000"/>
              <a:gd name="connsiteY69" fmla="*/ 1905955 h 3482342"/>
              <a:gd name="connsiteX70" fmla="*/ 8236214 w 12192000"/>
              <a:gd name="connsiteY70" fmla="*/ 1909725 h 3482342"/>
              <a:gd name="connsiteX71" fmla="*/ 8132104 w 12192000"/>
              <a:gd name="connsiteY71" fmla="*/ 1895727 h 3482342"/>
              <a:gd name="connsiteX72" fmla="*/ 7918078 w 12192000"/>
              <a:gd name="connsiteY72" fmla="*/ 1862668 h 3482342"/>
              <a:gd name="connsiteX73" fmla="*/ 7817899 w 12192000"/>
              <a:gd name="connsiteY73" fmla="*/ 1862176 h 3482342"/>
              <a:gd name="connsiteX74" fmla="*/ 7768994 w 12192000"/>
              <a:gd name="connsiteY74" fmla="*/ 1855721 h 3482342"/>
              <a:gd name="connsiteX75" fmla="*/ 7618027 w 12192000"/>
              <a:gd name="connsiteY75" fmla="*/ 1830959 h 3482342"/>
              <a:gd name="connsiteX76" fmla="*/ 7449425 w 12192000"/>
              <a:gd name="connsiteY76" fmla="*/ 1810910 h 3482342"/>
              <a:gd name="connsiteX77" fmla="*/ 7342915 w 12192000"/>
              <a:gd name="connsiteY77" fmla="*/ 1819827 h 3482342"/>
              <a:gd name="connsiteX78" fmla="*/ 7255191 w 12192000"/>
              <a:gd name="connsiteY78" fmla="*/ 1834354 h 3482342"/>
              <a:gd name="connsiteX79" fmla="*/ 7131205 w 12192000"/>
              <a:gd name="connsiteY79" fmla="*/ 1845557 h 3482342"/>
              <a:gd name="connsiteX80" fmla="*/ 6941837 w 12192000"/>
              <a:gd name="connsiteY80" fmla="*/ 1840640 h 3482342"/>
              <a:gd name="connsiteX81" fmla="*/ 6837145 w 12192000"/>
              <a:gd name="connsiteY81" fmla="*/ 1870724 h 3482342"/>
              <a:gd name="connsiteX82" fmla="*/ 6753991 w 12192000"/>
              <a:gd name="connsiteY82" fmla="*/ 1860969 h 3482342"/>
              <a:gd name="connsiteX83" fmla="*/ 6727754 w 12192000"/>
              <a:gd name="connsiteY83" fmla="*/ 1882372 h 3482342"/>
              <a:gd name="connsiteX84" fmla="*/ 6723371 w 12192000"/>
              <a:gd name="connsiteY84" fmla="*/ 1886494 h 3482342"/>
              <a:gd name="connsiteX85" fmla="*/ 6702779 w 12192000"/>
              <a:gd name="connsiteY85" fmla="*/ 1893601 h 3482342"/>
              <a:gd name="connsiteX86" fmla="*/ 6686657 w 12192000"/>
              <a:gd name="connsiteY86" fmla="*/ 1907344 h 3482342"/>
              <a:gd name="connsiteX87" fmla="*/ 6651330 w 12192000"/>
              <a:gd name="connsiteY87" fmla="*/ 1922921 h 3482342"/>
              <a:gd name="connsiteX88" fmla="*/ 6622958 w 12192000"/>
              <a:gd name="connsiteY88" fmla="*/ 1936255 h 3482342"/>
              <a:gd name="connsiteX89" fmla="*/ 6522602 w 12192000"/>
              <a:gd name="connsiteY89" fmla="*/ 1954133 h 3482342"/>
              <a:gd name="connsiteX90" fmla="*/ 6444344 w 12192000"/>
              <a:gd name="connsiteY90" fmla="*/ 1969663 h 3482342"/>
              <a:gd name="connsiteX91" fmla="*/ 6409626 w 12192000"/>
              <a:gd name="connsiteY91" fmla="*/ 1978846 h 3482342"/>
              <a:gd name="connsiteX92" fmla="*/ 6333446 w 12192000"/>
              <a:gd name="connsiteY92" fmla="*/ 1997163 h 3482342"/>
              <a:gd name="connsiteX93" fmla="*/ 6294933 w 12192000"/>
              <a:gd name="connsiteY93" fmla="*/ 2019412 h 3482342"/>
              <a:gd name="connsiteX94" fmla="*/ 6238719 w 12192000"/>
              <a:gd name="connsiteY94" fmla="*/ 2042547 h 3482342"/>
              <a:gd name="connsiteX95" fmla="*/ 6187205 w 12192000"/>
              <a:gd name="connsiteY95" fmla="*/ 2060048 h 3482342"/>
              <a:gd name="connsiteX96" fmla="*/ 6138780 w 12192000"/>
              <a:gd name="connsiteY96" fmla="*/ 2081918 h 3482342"/>
              <a:gd name="connsiteX97" fmla="*/ 6120125 w 12192000"/>
              <a:gd name="connsiteY97" fmla="*/ 2109475 h 3482342"/>
              <a:gd name="connsiteX98" fmla="*/ 6056576 w 12192000"/>
              <a:gd name="connsiteY98" fmla="*/ 2120066 h 3482342"/>
              <a:gd name="connsiteX99" fmla="*/ 5993794 w 12192000"/>
              <a:gd name="connsiteY99" fmla="*/ 2122569 h 3482342"/>
              <a:gd name="connsiteX100" fmla="*/ 5943601 w 12192000"/>
              <a:gd name="connsiteY100" fmla="*/ 2137719 h 3482342"/>
              <a:gd name="connsiteX101" fmla="*/ 5898141 w 12192000"/>
              <a:gd name="connsiteY101" fmla="*/ 2144806 h 3482342"/>
              <a:gd name="connsiteX102" fmla="*/ 5855337 w 12192000"/>
              <a:gd name="connsiteY102" fmla="*/ 2137719 h 3482342"/>
              <a:gd name="connsiteX103" fmla="*/ 5817682 w 12192000"/>
              <a:gd name="connsiteY103" fmla="*/ 2157358 h 3482342"/>
              <a:gd name="connsiteX104" fmla="*/ 5735300 w 12192000"/>
              <a:gd name="connsiteY104" fmla="*/ 2158902 h 3482342"/>
              <a:gd name="connsiteX105" fmla="*/ 5591469 w 12192000"/>
              <a:gd name="connsiteY105" fmla="*/ 2178389 h 3482342"/>
              <a:gd name="connsiteX106" fmla="*/ 5505818 w 12192000"/>
              <a:gd name="connsiteY106" fmla="*/ 2194207 h 3482342"/>
              <a:gd name="connsiteX107" fmla="*/ 5452860 w 12192000"/>
              <a:gd name="connsiteY107" fmla="*/ 2180085 h 3482342"/>
              <a:gd name="connsiteX108" fmla="*/ 5414282 w 12192000"/>
              <a:gd name="connsiteY108" fmla="*/ 2183070 h 3482342"/>
              <a:gd name="connsiteX109" fmla="*/ 5368369 w 12192000"/>
              <a:gd name="connsiteY109" fmla="*/ 2204272 h 3482342"/>
              <a:gd name="connsiteX110" fmla="*/ 5336354 w 12192000"/>
              <a:gd name="connsiteY110" fmla="*/ 2218920 h 3482342"/>
              <a:gd name="connsiteX111" fmla="*/ 5291263 w 12192000"/>
              <a:gd name="connsiteY111" fmla="*/ 2239182 h 3482342"/>
              <a:gd name="connsiteX112" fmla="*/ 5255152 w 12192000"/>
              <a:gd name="connsiteY112" fmla="*/ 2247164 h 3482342"/>
              <a:gd name="connsiteX113" fmla="*/ 5233796 w 12192000"/>
              <a:gd name="connsiteY113" fmla="*/ 2268260 h 3482342"/>
              <a:gd name="connsiteX114" fmla="*/ 5212786 w 12192000"/>
              <a:gd name="connsiteY114" fmla="*/ 2296592 h 3482342"/>
              <a:gd name="connsiteX115" fmla="*/ 5173523 w 12192000"/>
              <a:gd name="connsiteY115" fmla="*/ 2309057 h 3482342"/>
              <a:gd name="connsiteX116" fmla="*/ 5123830 w 12192000"/>
              <a:gd name="connsiteY116" fmla="*/ 2307070 h 3482342"/>
              <a:gd name="connsiteX117" fmla="*/ 5065426 w 12192000"/>
              <a:gd name="connsiteY117" fmla="*/ 2324076 h 3482342"/>
              <a:gd name="connsiteX118" fmla="*/ 4975908 w 12192000"/>
              <a:gd name="connsiteY118" fmla="*/ 2364128 h 3482342"/>
              <a:gd name="connsiteX119" fmla="*/ 4913723 w 12192000"/>
              <a:gd name="connsiteY119" fmla="*/ 2385265 h 3482342"/>
              <a:gd name="connsiteX120" fmla="*/ 4746485 w 12192000"/>
              <a:gd name="connsiteY120" fmla="*/ 2451769 h 3482342"/>
              <a:gd name="connsiteX121" fmla="*/ 4681588 w 12192000"/>
              <a:gd name="connsiteY121" fmla="*/ 2467494 h 3482342"/>
              <a:gd name="connsiteX122" fmla="*/ 1783655 w 12192000"/>
              <a:gd name="connsiteY122" fmla="*/ 3163860 h 3482342"/>
              <a:gd name="connsiteX123" fmla="*/ 1325955 w 12192000"/>
              <a:gd name="connsiteY123" fmla="*/ 3176692 h 3482342"/>
              <a:gd name="connsiteX124" fmla="*/ 1190384 w 12192000"/>
              <a:gd name="connsiteY124" fmla="*/ 3203504 h 3482342"/>
              <a:gd name="connsiteX125" fmla="*/ 1094537 w 12192000"/>
              <a:gd name="connsiteY125" fmla="*/ 3229469 h 3482342"/>
              <a:gd name="connsiteX126" fmla="*/ 779276 w 12192000"/>
              <a:gd name="connsiteY126" fmla="*/ 3327290 h 3482342"/>
              <a:gd name="connsiteX127" fmla="*/ 600378 w 12192000"/>
              <a:gd name="connsiteY127" fmla="*/ 3335250 h 3482342"/>
              <a:gd name="connsiteX128" fmla="*/ 493457 w 12192000"/>
              <a:gd name="connsiteY128" fmla="*/ 3365044 h 3482342"/>
              <a:gd name="connsiteX129" fmla="*/ 349402 w 12192000"/>
              <a:gd name="connsiteY129" fmla="*/ 3380897 h 3482342"/>
              <a:gd name="connsiteX130" fmla="*/ 192183 w 12192000"/>
              <a:gd name="connsiteY130" fmla="*/ 3460075 h 3482342"/>
              <a:gd name="connsiteX131" fmla="*/ 46713 w 12192000"/>
              <a:gd name="connsiteY131" fmla="*/ 3462986 h 3482342"/>
              <a:gd name="connsiteX132" fmla="*/ 2765 w 12192000"/>
              <a:gd name="connsiteY132" fmla="*/ 3480770 h 3482342"/>
              <a:gd name="connsiteX133" fmla="*/ 0 w 12192000"/>
              <a:gd name="connsiteY133" fmla="*/ 3482342 h 3482342"/>
              <a:gd name="connsiteX134" fmla="*/ 0 w 12192000"/>
              <a:gd name="connsiteY134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501920 w 12192000"/>
              <a:gd name="connsiteY15" fmla="*/ 813109 h 3482342"/>
              <a:gd name="connsiteX16" fmla="*/ 11405286 w 12192000"/>
              <a:gd name="connsiteY16" fmla="*/ 849086 h 3482342"/>
              <a:gd name="connsiteX17" fmla="*/ 11338523 w 12192000"/>
              <a:gd name="connsiteY17" fmla="*/ 852810 h 3482342"/>
              <a:gd name="connsiteX18" fmla="*/ 11313493 w 12192000"/>
              <a:gd name="connsiteY18" fmla="*/ 880860 h 3482342"/>
              <a:gd name="connsiteX19" fmla="*/ 11228040 w 12192000"/>
              <a:gd name="connsiteY19" fmla="*/ 958953 h 3482342"/>
              <a:gd name="connsiteX20" fmla="*/ 11196987 w 12192000"/>
              <a:gd name="connsiteY20" fmla="*/ 1000897 h 3482342"/>
              <a:gd name="connsiteX21" fmla="*/ 11193568 w 12192000"/>
              <a:gd name="connsiteY21" fmla="*/ 1039464 h 3482342"/>
              <a:gd name="connsiteX22" fmla="*/ 11175804 w 12192000"/>
              <a:gd name="connsiteY22" fmla="*/ 1067977 h 3482342"/>
              <a:gd name="connsiteX23" fmla="*/ 11133438 w 12192000"/>
              <a:gd name="connsiteY23" fmla="*/ 1106812 h 3482342"/>
              <a:gd name="connsiteX24" fmla="*/ 11120819 w 12192000"/>
              <a:gd name="connsiteY24" fmla="*/ 1126133 h 3482342"/>
              <a:gd name="connsiteX25" fmla="*/ 11071654 w 12192000"/>
              <a:gd name="connsiteY25" fmla="*/ 1177422 h 3482342"/>
              <a:gd name="connsiteX26" fmla="*/ 11028687 w 12192000"/>
              <a:gd name="connsiteY26" fmla="*/ 1199018 h 3482342"/>
              <a:gd name="connsiteX27" fmla="*/ 10974565 w 12192000"/>
              <a:gd name="connsiteY27" fmla="*/ 1226849 h 3482342"/>
              <a:gd name="connsiteX28" fmla="*/ 10960443 w 12192000"/>
              <a:gd name="connsiteY28" fmla="*/ 1244502 h 3482342"/>
              <a:gd name="connsiteX29" fmla="*/ 10879242 w 12192000"/>
              <a:gd name="connsiteY29" fmla="*/ 1269215 h 3482342"/>
              <a:gd name="connsiteX30" fmla="*/ 10850998 w 12192000"/>
              <a:gd name="connsiteY30" fmla="*/ 1269215 h 3482342"/>
              <a:gd name="connsiteX31" fmla="*/ 10815658 w 12192000"/>
              <a:gd name="connsiteY31" fmla="*/ 1287849 h 3482342"/>
              <a:gd name="connsiteX32" fmla="*/ 10723900 w 12192000"/>
              <a:gd name="connsiteY32" fmla="*/ 1318642 h 3482342"/>
              <a:gd name="connsiteX33" fmla="*/ 10699186 w 12192000"/>
              <a:gd name="connsiteY33" fmla="*/ 1322173 h 3482342"/>
              <a:gd name="connsiteX34" fmla="*/ 10676375 w 12192000"/>
              <a:gd name="connsiteY34" fmla="*/ 1342640 h 3482342"/>
              <a:gd name="connsiteX35" fmla="*/ 10636304 w 12192000"/>
              <a:gd name="connsiteY35" fmla="*/ 1342641 h 3482342"/>
              <a:gd name="connsiteX36" fmla="*/ 10603863 w 12192000"/>
              <a:gd name="connsiteY36" fmla="*/ 1346886 h 3482342"/>
              <a:gd name="connsiteX37" fmla="*/ 10573203 w 12192000"/>
              <a:gd name="connsiteY37" fmla="*/ 1351996 h 3482342"/>
              <a:gd name="connsiteX38" fmla="*/ 10547375 w 12192000"/>
              <a:gd name="connsiteY38" fmla="*/ 1375130 h 3482342"/>
              <a:gd name="connsiteX39" fmla="*/ 10513263 w 12192000"/>
              <a:gd name="connsiteY39" fmla="*/ 1371939 h 3482342"/>
              <a:gd name="connsiteX40" fmla="*/ 10487356 w 12192000"/>
              <a:gd name="connsiteY40" fmla="*/ 1385722 h 3482342"/>
              <a:gd name="connsiteX41" fmla="*/ 10464012 w 12192000"/>
              <a:gd name="connsiteY41" fmla="*/ 1391778 h 3482342"/>
              <a:gd name="connsiteX42" fmla="*/ 10439694 w 12192000"/>
              <a:gd name="connsiteY42" fmla="*/ 1406905 h 3482342"/>
              <a:gd name="connsiteX43" fmla="*/ 10405409 w 12192000"/>
              <a:gd name="connsiteY43" fmla="*/ 1422789 h 3482342"/>
              <a:gd name="connsiteX44" fmla="*/ 10370530 w 12192000"/>
              <a:gd name="connsiteY44" fmla="*/ 1441596 h 3482342"/>
              <a:gd name="connsiteX45" fmla="*/ 10300239 w 12192000"/>
              <a:gd name="connsiteY45" fmla="*/ 1456332 h 3482342"/>
              <a:gd name="connsiteX46" fmla="*/ 10264922 w 12192000"/>
              <a:gd name="connsiteY46" fmla="*/ 1472107 h 3482342"/>
              <a:gd name="connsiteX47" fmla="*/ 10229629 w 12192000"/>
              <a:gd name="connsiteY47" fmla="*/ 1470454 h 3482342"/>
              <a:gd name="connsiteX48" fmla="*/ 10201385 w 12192000"/>
              <a:gd name="connsiteY48" fmla="*/ 1477515 h 3482342"/>
              <a:gd name="connsiteX49" fmla="*/ 10151958 w 12192000"/>
              <a:gd name="connsiteY49" fmla="*/ 1477515 h 3482342"/>
              <a:gd name="connsiteX50" fmla="*/ 10120184 w 12192000"/>
              <a:gd name="connsiteY50" fmla="*/ 1466924 h 3482342"/>
              <a:gd name="connsiteX51" fmla="*/ 10081348 w 12192000"/>
              <a:gd name="connsiteY51" fmla="*/ 1481046 h 3482342"/>
              <a:gd name="connsiteX52" fmla="*/ 10058690 w 12192000"/>
              <a:gd name="connsiteY52" fmla="*/ 1474888 h 3482342"/>
              <a:gd name="connsiteX53" fmla="*/ 10004424 w 12192000"/>
              <a:gd name="connsiteY53" fmla="*/ 1489801 h 3482342"/>
              <a:gd name="connsiteX54" fmla="*/ 9999951 w 12192000"/>
              <a:gd name="connsiteY54" fmla="*/ 1499127 h 3482342"/>
              <a:gd name="connsiteX55" fmla="*/ 9845462 w 12192000"/>
              <a:gd name="connsiteY55" fmla="*/ 1548192 h 3482342"/>
              <a:gd name="connsiteX56" fmla="*/ 9736156 w 12192000"/>
              <a:gd name="connsiteY56" fmla="*/ 1581928 h 3482342"/>
              <a:gd name="connsiteX57" fmla="*/ 9693355 w 12192000"/>
              <a:gd name="connsiteY57" fmla="*/ 1602632 h 3482342"/>
              <a:gd name="connsiteX58" fmla="*/ 9664242 w 12192000"/>
              <a:gd name="connsiteY58" fmla="*/ 1622075 h 3482342"/>
              <a:gd name="connsiteX59" fmla="*/ 9579195 w 12192000"/>
              <a:gd name="connsiteY59" fmla="*/ 1648017 h 3482342"/>
              <a:gd name="connsiteX60" fmla="*/ 9433652 w 12192000"/>
              <a:gd name="connsiteY60" fmla="*/ 1681174 h 3482342"/>
              <a:gd name="connsiteX61" fmla="*/ 9403775 w 12192000"/>
              <a:gd name="connsiteY61" fmla="*/ 1690403 h 3482342"/>
              <a:gd name="connsiteX62" fmla="*/ 9382503 w 12192000"/>
              <a:gd name="connsiteY62" fmla="*/ 1706957 h 3482342"/>
              <a:gd name="connsiteX63" fmla="*/ 9381410 w 12192000"/>
              <a:gd name="connsiteY63" fmla="*/ 1718312 h 3482342"/>
              <a:gd name="connsiteX64" fmla="*/ 9365685 w 12192000"/>
              <a:gd name="connsiteY64" fmla="*/ 1724772 h 3482342"/>
              <a:gd name="connsiteX65" fmla="*/ 9278020 w 12192000"/>
              <a:gd name="connsiteY65" fmla="*/ 1741161 h 3482342"/>
              <a:gd name="connsiteX66" fmla="*/ 9217145 w 12192000"/>
              <a:gd name="connsiteY66" fmla="*/ 1771195 h 3482342"/>
              <a:gd name="connsiteX67" fmla="*/ 8955875 w 12192000"/>
              <a:gd name="connsiteY67" fmla="*/ 1796806 h 3482342"/>
              <a:gd name="connsiteX68" fmla="*/ 8648415 w 12192000"/>
              <a:gd name="connsiteY68" fmla="*/ 1878623 h 3482342"/>
              <a:gd name="connsiteX69" fmla="*/ 8538519 w 12192000"/>
              <a:gd name="connsiteY69" fmla="*/ 1894114 h 3482342"/>
              <a:gd name="connsiteX70" fmla="*/ 8506541 w 12192000"/>
              <a:gd name="connsiteY70" fmla="*/ 1905955 h 3482342"/>
              <a:gd name="connsiteX71" fmla="*/ 8236214 w 12192000"/>
              <a:gd name="connsiteY71" fmla="*/ 1909725 h 3482342"/>
              <a:gd name="connsiteX72" fmla="*/ 8132104 w 12192000"/>
              <a:gd name="connsiteY72" fmla="*/ 1895727 h 3482342"/>
              <a:gd name="connsiteX73" fmla="*/ 7918078 w 12192000"/>
              <a:gd name="connsiteY73" fmla="*/ 1862668 h 3482342"/>
              <a:gd name="connsiteX74" fmla="*/ 7817899 w 12192000"/>
              <a:gd name="connsiteY74" fmla="*/ 1862176 h 3482342"/>
              <a:gd name="connsiteX75" fmla="*/ 7768994 w 12192000"/>
              <a:gd name="connsiteY75" fmla="*/ 1855721 h 3482342"/>
              <a:gd name="connsiteX76" fmla="*/ 7618027 w 12192000"/>
              <a:gd name="connsiteY76" fmla="*/ 1830959 h 3482342"/>
              <a:gd name="connsiteX77" fmla="*/ 7449425 w 12192000"/>
              <a:gd name="connsiteY77" fmla="*/ 1810910 h 3482342"/>
              <a:gd name="connsiteX78" fmla="*/ 7342915 w 12192000"/>
              <a:gd name="connsiteY78" fmla="*/ 1819827 h 3482342"/>
              <a:gd name="connsiteX79" fmla="*/ 7255191 w 12192000"/>
              <a:gd name="connsiteY79" fmla="*/ 1834354 h 3482342"/>
              <a:gd name="connsiteX80" fmla="*/ 7131205 w 12192000"/>
              <a:gd name="connsiteY80" fmla="*/ 1845557 h 3482342"/>
              <a:gd name="connsiteX81" fmla="*/ 6941837 w 12192000"/>
              <a:gd name="connsiteY81" fmla="*/ 1840640 h 3482342"/>
              <a:gd name="connsiteX82" fmla="*/ 6837145 w 12192000"/>
              <a:gd name="connsiteY82" fmla="*/ 1870724 h 3482342"/>
              <a:gd name="connsiteX83" fmla="*/ 6753991 w 12192000"/>
              <a:gd name="connsiteY83" fmla="*/ 1860969 h 3482342"/>
              <a:gd name="connsiteX84" fmla="*/ 6727754 w 12192000"/>
              <a:gd name="connsiteY84" fmla="*/ 1882372 h 3482342"/>
              <a:gd name="connsiteX85" fmla="*/ 6723371 w 12192000"/>
              <a:gd name="connsiteY85" fmla="*/ 1886494 h 3482342"/>
              <a:gd name="connsiteX86" fmla="*/ 6702779 w 12192000"/>
              <a:gd name="connsiteY86" fmla="*/ 1893601 h 3482342"/>
              <a:gd name="connsiteX87" fmla="*/ 6686657 w 12192000"/>
              <a:gd name="connsiteY87" fmla="*/ 1907344 h 3482342"/>
              <a:gd name="connsiteX88" fmla="*/ 6651330 w 12192000"/>
              <a:gd name="connsiteY88" fmla="*/ 1922921 h 3482342"/>
              <a:gd name="connsiteX89" fmla="*/ 6622958 w 12192000"/>
              <a:gd name="connsiteY89" fmla="*/ 1936255 h 3482342"/>
              <a:gd name="connsiteX90" fmla="*/ 6522602 w 12192000"/>
              <a:gd name="connsiteY90" fmla="*/ 1954133 h 3482342"/>
              <a:gd name="connsiteX91" fmla="*/ 6444344 w 12192000"/>
              <a:gd name="connsiteY91" fmla="*/ 1969663 h 3482342"/>
              <a:gd name="connsiteX92" fmla="*/ 6409626 w 12192000"/>
              <a:gd name="connsiteY92" fmla="*/ 1978846 h 3482342"/>
              <a:gd name="connsiteX93" fmla="*/ 6333446 w 12192000"/>
              <a:gd name="connsiteY93" fmla="*/ 1997163 h 3482342"/>
              <a:gd name="connsiteX94" fmla="*/ 6294933 w 12192000"/>
              <a:gd name="connsiteY94" fmla="*/ 2019412 h 3482342"/>
              <a:gd name="connsiteX95" fmla="*/ 6238719 w 12192000"/>
              <a:gd name="connsiteY95" fmla="*/ 2042547 h 3482342"/>
              <a:gd name="connsiteX96" fmla="*/ 6187205 w 12192000"/>
              <a:gd name="connsiteY96" fmla="*/ 2060048 h 3482342"/>
              <a:gd name="connsiteX97" fmla="*/ 6138780 w 12192000"/>
              <a:gd name="connsiteY97" fmla="*/ 2081918 h 3482342"/>
              <a:gd name="connsiteX98" fmla="*/ 6120125 w 12192000"/>
              <a:gd name="connsiteY98" fmla="*/ 2109475 h 3482342"/>
              <a:gd name="connsiteX99" fmla="*/ 6056576 w 12192000"/>
              <a:gd name="connsiteY99" fmla="*/ 2120066 h 3482342"/>
              <a:gd name="connsiteX100" fmla="*/ 5993794 w 12192000"/>
              <a:gd name="connsiteY100" fmla="*/ 2122569 h 3482342"/>
              <a:gd name="connsiteX101" fmla="*/ 5943601 w 12192000"/>
              <a:gd name="connsiteY101" fmla="*/ 2137719 h 3482342"/>
              <a:gd name="connsiteX102" fmla="*/ 5898141 w 12192000"/>
              <a:gd name="connsiteY102" fmla="*/ 2144806 h 3482342"/>
              <a:gd name="connsiteX103" fmla="*/ 5855337 w 12192000"/>
              <a:gd name="connsiteY103" fmla="*/ 2137719 h 3482342"/>
              <a:gd name="connsiteX104" fmla="*/ 5817682 w 12192000"/>
              <a:gd name="connsiteY104" fmla="*/ 2157358 h 3482342"/>
              <a:gd name="connsiteX105" fmla="*/ 5735300 w 12192000"/>
              <a:gd name="connsiteY105" fmla="*/ 2158902 h 3482342"/>
              <a:gd name="connsiteX106" fmla="*/ 5591469 w 12192000"/>
              <a:gd name="connsiteY106" fmla="*/ 2178389 h 3482342"/>
              <a:gd name="connsiteX107" fmla="*/ 5505818 w 12192000"/>
              <a:gd name="connsiteY107" fmla="*/ 2194207 h 3482342"/>
              <a:gd name="connsiteX108" fmla="*/ 5452860 w 12192000"/>
              <a:gd name="connsiteY108" fmla="*/ 2180085 h 3482342"/>
              <a:gd name="connsiteX109" fmla="*/ 5414282 w 12192000"/>
              <a:gd name="connsiteY109" fmla="*/ 2183070 h 3482342"/>
              <a:gd name="connsiteX110" fmla="*/ 5368369 w 12192000"/>
              <a:gd name="connsiteY110" fmla="*/ 2204272 h 3482342"/>
              <a:gd name="connsiteX111" fmla="*/ 5336354 w 12192000"/>
              <a:gd name="connsiteY111" fmla="*/ 2218920 h 3482342"/>
              <a:gd name="connsiteX112" fmla="*/ 5291263 w 12192000"/>
              <a:gd name="connsiteY112" fmla="*/ 2239182 h 3482342"/>
              <a:gd name="connsiteX113" fmla="*/ 5255152 w 12192000"/>
              <a:gd name="connsiteY113" fmla="*/ 2247164 h 3482342"/>
              <a:gd name="connsiteX114" fmla="*/ 5233796 w 12192000"/>
              <a:gd name="connsiteY114" fmla="*/ 2268260 h 3482342"/>
              <a:gd name="connsiteX115" fmla="*/ 5212786 w 12192000"/>
              <a:gd name="connsiteY115" fmla="*/ 2296592 h 3482342"/>
              <a:gd name="connsiteX116" fmla="*/ 5173523 w 12192000"/>
              <a:gd name="connsiteY116" fmla="*/ 2309057 h 3482342"/>
              <a:gd name="connsiteX117" fmla="*/ 5123830 w 12192000"/>
              <a:gd name="connsiteY117" fmla="*/ 2307070 h 3482342"/>
              <a:gd name="connsiteX118" fmla="*/ 5065426 w 12192000"/>
              <a:gd name="connsiteY118" fmla="*/ 2324076 h 3482342"/>
              <a:gd name="connsiteX119" fmla="*/ 4975908 w 12192000"/>
              <a:gd name="connsiteY119" fmla="*/ 2364128 h 3482342"/>
              <a:gd name="connsiteX120" fmla="*/ 4913723 w 12192000"/>
              <a:gd name="connsiteY120" fmla="*/ 2385265 h 3482342"/>
              <a:gd name="connsiteX121" fmla="*/ 4746485 w 12192000"/>
              <a:gd name="connsiteY121" fmla="*/ 2451769 h 3482342"/>
              <a:gd name="connsiteX122" fmla="*/ 4681588 w 12192000"/>
              <a:gd name="connsiteY122" fmla="*/ 2467494 h 3482342"/>
              <a:gd name="connsiteX123" fmla="*/ 1783655 w 12192000"/>
              <a:gd name="connsiteY123" fmla="*/ 3163860 h 3482342"/>
              <a:gd name="connsiteX124" fmla="*/ 1325955 w 12192000"/>
              <a:gd name="connsiteY124" fmla="*/ 3176692 h 3482342"/>
              <a:gd name="connsiteX125" fmla="*/ 1190384 w 12192000"/>
              <a:gd name="connsiteY125" fmla="*/ 3203504 h 3482342"/>
              <a:gd name="connsiteX126" fmla="*/ 1094537 w 12192000"/>
              <a:gd name="connsiteY126" fmla="*/ 3229469 h 3482342"/>
              <a:gd name="connsiteX127" fmla="*/ 779276 w 12192000"/>
              <a:gd name="connsiteY127" fmla="*/ 3327290 h 3482342"/>
              <a:gd name="connsiteX128" fmla="*/ 600378 w 12192000"/>
              <a:gd name="connsiteY128" fmla="*/ 3335250 h 3482342"/>
              <a:gd name="connsiteX129" fmla="*/ 493457 w 12192000"/>
              <a:gd name="connsiteY129" fmla="*/ 3365044 h 3482342"/>
              <a:gd name="connsiteX130" fmla="*/ 349402 w 12192000"/>
              <a:gd name="connsiteY130" fmla="*/ 3380897 h 3482342"/>
              <a:gd name="connsiteX131" fmla="*/ 192183 w 12192000"/>
              <a:gd name="connsiteY131" fmla="*/ 3460075 h 3482342"/>
              <a:gd name="connsiteX132" fmla="*/ 46713 w 12192000"/>
              <a:gd name="connsiteY132" fmla="*/ 3462986 h 3482342"/>
              <a:gd name="connsiteX133" fmla="*/ 2765 w 12192000"/>
              <a:gd name="connsiteY133" fmla="*/ 3480770 h 3482342"/>
              <a:gd name="connsiteX134" fmla="*/ 0 w 12192000"/>
              <a:gd name="connsiteY134" fmla="*/ 3482342 h 3482342"/>
              <a:gd name="connsiteX135" fmla="*/ 0 w 12192000"/>
              <a:gd name="connsiteY135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6818 w 12192000"/>
              <a:gd name="connsiteY14" fmla="*/ 769062 h 3482342"/>
              <a:gd name="connsiteX15" fmla="*/ 11601229 w 12192000"/>
              <a:gd name="connsiteY15" fmla="*/ 785537 h 3482342"/>
              <a:gd name="connsiteX16" fmla="*/ 11501920 w 12192000"/>
              <a:gd name="connsiteY16" fmla="*/ 813109 h 3482342"/>
              <a:gd name="connsiteX17" fmla="*/ 11405286 w 12192000"/>
              <a:gd name="connsiteY17" fmla="*/ 849086 h 3482342"/>
              <a:gd name="connsiteX18" fmla="*/ 11338523 w 12192000"/>
              <a:gd name="connsiteY18" fmla="*/ 852810 h 3482342"/>
              <a:gd name="connsiteX19" fmla="*/ 11313493 w 12192000"/>
              <a:gd name="connsiteY19" fmla="*/ 880860 h 3482342"/>
              <a:gd name="connsiteX20" fmla="*/ 11228040 w 12192000"/>
              <a:gd name="connsiteY20" fmla="*/ 958953 h 3482342"/>
              <a:gd name="connsiteX21" fmla="*/ 11196987 w 12192000"/>
              <a:gd name="connsiteY21" fmla="*/ 1000897 h 3482342"/>
              <a:gd name="connsiteX22" fmla="*/ 11193568 w 12192000"/>
              <a:gd name="connsiteY22" fmla="*/ 1039464 h 3482342"/>
              <a:gd name="connsiteX23" fmla="*/ 11175804 w 12192000"/>
              <a:gd name="connsiteY23" fmla="*/ 1067977 h 3482342"/>
              <a:gd name="connsiteX24" fmla="*/ 11133438 w 12192000"/>
              <a:gd name="connsiteY24" fmla="*/ 1106812 h 3482342"/>
              <a:gd name="connsiteX25" fmla="*/ 11120819 w 12192000"/>
              <a:gd name="connsiteY25" fmla="*/ 1126133 h 3482342"/>
              <a:gd name="connsiteX26" fmla="*/ 11071654 w 12192000"/>
              <a:gd name="connsiteY26" fmla="*/ 1177422 h 3482342"/>
              <a:gd name="connsiteX27" fmla="*/ 11028687 w 12192000"/>
              <a:gd name="connsiteY27" fmla="*/ 1199018 h 3482342"/>
              <a:gd name="connsiteX28" fmla="*/ 10974565 w 12192000"/>
              <a:gd name="connsiteY28" fmla="*/ 1226849 h 3482342"/>
              <a:gd name="connsiteX29" fmla="*/ 10960443 w 12192000"/>
              <a:gd name="connsiteY29" fmla="*/ 1244502 h 3482342"/>
              <a:gd name="connsiteX30" fmla="*/ 10879242 w 12192000"/>
              <a:gd name="connsiteY30" fmla="*/ 1269215 h 3482342"/>
              <a:gd name="connsiteX31" fmla="*/ 10850998 w 12192000"/>
              <a:gd name="connsiteY31" fmla="*/ 1269215 h 3482342"/>
              <a:gd name="connsiteX32" fmla="*/ 10815658 w 12192000"/>
              <a:gd name="connsiteY32" fmla="*/ 1287849 h 3482342"/>
              <a:gd name="connsiteX33" fmla="*/ 10723900 w 12192000"/>
              <a:gd name="connsiteY33" fmla="*/ 1318642 h 3482342"/>
              <a:gd name="connsiteX34" fmla="*/ 10699186 w 12192000"/>
              <a:gd name="connsiteY34" fmla="*/ 1322173 h 3482342"/>
              <a:gd name="connsiteX35" fmla="*/ 10676375 w 12192000"/>
              <a:gd name="connsiteY35" fmla="*/ 1342640 h 3482342"/>
              <a:gd name="connsiteX36" fmla="*/ 10636304 w 12192000"/>
              <a:gd name="connsiteY36" fmla="*/ 1342641 h 3482342"/>
              <a:gd name="connsiteX37" fmla="*/ 10603863 w 12192000"/>
              <a:gd name="connsiteY37" fmla="*/ 1346886 h 3482342"/>
              <a:gd name="connsiteX38" fmla="*/ 10573203 w 12192000"/>
              <a:gd name="connsiteY38" fmla="*/ 1351996 h 3482342"/>
              <a:gd name="connsiteX39" fmla="*/ 10547375 w 12192000"/>
              <a:gd name="connsiteY39" fmla="*/ 1375130 h 3482342"/>
              <a:gd name="connsiteX40" fmla="*/ 10513263 w 12192000"/>
              <a:gd name="connsiteY40" fmla="*/ 1371939 h 3482342"/>
              <a:gd name="connsiteX41" fmla="*/ 10487356 w 12192000"/>
              <a:gd name="connsiteY41" fmla="*/ 1385722 h 3482342"/>
              <a:gd name="connsiteX42" fmla="*/ 10464012 w 12192000"/>
              <a:gd name="connsiteY42" fmla="*/ 1391778 h 3482342"/>
              <a:gd name="connsiteX43" fmla="*/ 10439694 w 12192000"/>
              <a:gd name="connsiteY43" fmla="*/ 1406905 h 3482342"/>
              <a:gd name="connsiteX44" fmla="*/ 10405409 w 12192000"/>
              <a:gd name="connsiteY44" fmla="*/ 1422789 h 3482342"/>
              <a:gd name="connsiteX45" fmla="*/ 10370530 w 12192000"/>
              <a:gd name="connsiteY45" fmla="*/ 1441596 h 3482342"/>
              <a:gd name="connsiteX46" fmla="*/ 10300239 w 12192000"/>
              <a:gd name="connsiteY46" fmla="*/ 1456332 h 3482342"/>
              <a:gd name="connsiteX47" fmla="*/ 10264922 w 12192000"/>
              <a:gd name="connsiteY47" fmla="*/ 1472107 h 3482342"/>
              <a:gd name="connsiteX48" fmla="*/ 10229629 w 12192000"/>
              <a:gd name="connsiteY48" fmla="*/ 1470454 h 3482342"/>
              <a:gd name="connsiteX49" fmla="*/ 10201385 w 12192000"/>
              <a:gd name="connsiteY49" fmla="*/ 1477515 h 3482342"/>
              <a:gd name="connsiteX50" fmla="*/ 10151958 w 12192000"/>
              <a:gd name="connsiteY50" fmla="*/ 1477515 h 3482342"/>
              <a:gd name="connsiteX51" fmla="*/ 10120184 w 12192000"/>
              <a:gd name="connsiteY51" fmla="*/ 1466924 h 3482342"/>
              <a:gd name="connsiteX52" fmla="*/ 10081348 w 12192000"/>
              <a:gd name="connsiteY52" fmla="*/ 1481046 h 3482342"/>
              <a:gd name="connsiteX53" fmla="*/ 10058690 w 12192000"/>
              <a:gd name="connsiteY53" fmla="*/ 1474888 h 3482342"/>
              <a:gd name="connsiteX54" fmla="*/ 10004424 w 12192000"/>
              <a:gd name="connsiteY54" fmla="*/ 1489801 h 3482342"/>
              <a:gd name="connsiteX55" fmla="*/ 9999951 w 12192000"/>
              <a:gd name="connsiteY55" fmla="*/ 1499127 h 3482342"/>
              <a:gd name="connsiteX56" fmla="*/ 9845462 w 12192000"/>
              <a:gd name="connsiteY56" fmla="*/ 1548192 h 3482342"/>
              <a:gd name="connsiteX57" fmla="*/ 9736156 w 12192000"/>
              <a:gd name="connsiteY57" fmla="*/ 1581928 h 3482342"/>
              <a:gd name="connsiteX58" fmla="*/ 9693355 w 12192000"/>
              <a:gd name="connsiteY58" fmla="*/ 1602632 h 3482342"/>
              <a:gd name="connsiteX59" fmla="*/ 9664242 w 12192000"/>
              <a:gd name="connsiteY59" fmla="*/ 1622075 h 3482342"/>
              <a:gd name="connsiteX60" fmla="*/ 9579195 w 12192000"/>
              <a:gd name="connsiteY60" fmla="*/ 1648017 h 3482342"/>
              <a:gd name="connsiteX61" fmla="*/ 9433652 w 12192000"/>
              <a:gd name="connsiteY61" fmla="*/ 1681174 h 3482342"/>
              <a:gd name="connsiteX62" fmla="*/ 9403775 w 12192000"/>
              <a:gd name="connsiteY62" fmla="*/ 1690403 h 3482342"/>
              <a:gd name="connsiteX63" fmla="*/ 9382503 w 12192000"/>
              <a:gd name="connsiteY63" fmla="*/ 1706957 h 3482342"/>
              <a:gd name="connsiteX64" fmla="*/ 9381410 w 12192000"/>
              <a:gd name="connsiteY64" fmla="*/ 1718312 h 3482342"/>
              <a:gd name="connsiteX65" fmla="*/ 9365685 w 12192000"/>
              <a:gd name="connsiteY65" fmla="*/ 1724772 h 3482342"/>
              <a:gd name="connsiteX66" fmla="*/ 9278020 w 12192000"/>
              <a:gd name="connsiteY66" fmla="*/ 1741161 h 3482342"/>
              <a:gd name="connsiteX67" fmla="*/ 9217145 w 12192000"/>
              <a:gd name="connsiteY67" fmla="*/ 1771195 h 3482342"/>
              <a:gd name="connsiteX68" fmla="*/ 8955875 w 12192000"/>
              <a:gd name="connsiteY68" fmla="*/ 1796806 h 3482342"/>
              <a:gd name="connsiteX69" fmla="*/ 8648415 w 12192000"/>
              <a:gd name="connsiteY69" fmla="*/ 1878623 h 3482342"/>
              <a:gd name="connsiteX70" fmla="*/ 8538519 w 12192000"/>
              <a:gd name="connsiteY70" fmla="*/ 1894114 h 3482342"/>
              <a:gd name="connsiteX71" fmla="*/ 8506541 w 12192000"/>
              <a:gd name="connsiteY71" fmla="*/ 1905955 h 3482342"/>
              <a:gd name="connsiteX72" fmla="*/ 8236214 w 12192000"/>
              <a:gd name="connsiteY72" fmla="*/ 1909725 h 3482342"/>
              <a:gd name="connsiteX73" fmla="*/ 8132104 w 12192000"/>
              <a:gd name="connsiteY73" fmla="*/ 1895727 h 3482342"/>
              <a:gd name="connsiteX74" fmla="*/ 7918078 w 12192000"/>
              <a:gd name="connsiteY74" fmla="*/ 1862668 h 3482342"/>
              <a:gd name="connsiteX75" fmla="*/ 7817899 w 12192000"/>
              <a:gd name="connsiteY75" fmla="*/ 1862176 h 3482342"/>
              <a:gd name="connsiteX76" fmla="*/ 7768994 w 12192000"/>
              <a:gd name="connsiteY76" fmla="*/ 1855721 h 3482342"/>
              <a:gd name="connsiteX77" fmla="*/ 7618027 w 12192000"/>
              <a:gd name="connsiteY77" fmla="*/ 1830959 h 3482342"/>
              <a:gd name="connsiteX78" fmla="*/ 7449425 w 12192000"/>
              <a:gd name="connsiteY78" fmla="*/ 1810910 h 3482342"/>
              <a:gd name="connsiteX79" fmla="*/ 7342915 w 12192000"/>
              <a:gd name="connsiteY79" fmla="*/ 1819827 h 3482342"/>
              <a:gd name="connsiteX80" fmla="*/ 7255191 w 12192000"/>
              <a:gd name="connsiteY80" fmla="*/ 1834354 h 3482342"/>
              <a:gd name="connsiteX81" fmla="*/ 7131205 w 12192000"/>
              <a:gd name="connsiteY81" fmla="*/ 1845557 h 3482342"/>
              <a:gd name="connsiteX82" fmla="*/ 6941837 w 12192000"/>
              <a:gd name="connsiteY82" fmla="*/ 1840640 h 3482342"/>
              <a:gd name="connsiteX83" fmla="*/ 6837145 w 12192000"/>
              <a:gd name="connsiteY83" fmla="*/ 1870724 h 3482342"/>
              <a:gd name="connsiteX84" fmla="*/ 6753991 w 12192000"/>
              <a:gd name="connsiteY84" fmla="*/ 1860969 h 3482342"/>
              <a:gd name="connsiteX85" fmla="*/ 6727754 w 12192000"/>
              <a:gd name="connsiteY85" fmla="*/ 1882372 h 3482342"/>
              <a:gd name="connsiteX86" fmla="*/ 6723371 w 12192000"/>
              <a:gd name="connsiteY86" fmla="*/ 1886494 h 3482342"/>
              <a:gd name="connsiteX87" fmla="*/ 6702779 w 12192000"/>
              <a:gd name="connsiteY87" fmla="*/ 1893601 h 3482342"/>
              <a:gd name="connsiteX88" fmla="*/ 6686657 w 12192000"/>
              <a:gd name="connsiteY88" fmla="*/ 1907344 h 3482342"/>
              <a:gd name="connsiteX89" fmla="*/ 6651330 w 12192000"/>
              <a:gd name="connsiteY89" fmla="*/ 1922921 h 3482342"/>
              <a:gd name="connsiteX90" fmla="*/ 6622958 w 12192000"/>
              <a:gd name="connsiteY90" fmla="*/ 1936255 h 3482342"/>
              <a:gd name="connsiteX91" fmla="*/ 6522602 w 12192000"/>
              <a:gd name="connsiteY91" fmla="*/ 1954133 h 3482342"/>
              <a:gd name="connsiteX92" fmla="*/ 6444344 w 12192000"/>
              <a:gd name="connsiteY92" fmla="*/ 1969663 h 3482342"/>
              <a:gd name="connsiteX93" fmla="*/ 6409626 w 12192000"/>
              <a:gd name="connsiteY93" fmla="*/ 1978846 h 3482342"/>
              <a:gd name="connsiteX94" fmla="*/ 6333446 w 12192000"/>
              <a:gd name="connsiteY94" fmla="*/ 1997163 h 3482342"/>
              <a:gd name="connsiteX95" fmla="*/ 6294933 w 12192000"/>
              <a:gd name="connsiteY95" fmla="*/ 2019412 h 3482342"/>
              <a:gd name="connsiteX96" fmla="*/ 6238719 w 12192000"/>
              <a:gd name="connsiteY96" fmla="*/ 2042547 h 3482342"/>
              <a:gd name="connsiteX97" fmla="*/ 6187205 w 12192000"/>
              <a:gd name="connsiteY97" fmla="*/ 2060048 h 3482342"/>
              <a:gd name="connsiteX98" fmla="*/ 6138780 w 12192000"/>
              <a:gd name="connsiteY98" fmla="*/ 2081918 h 3482342"/>
              <a:gd name="connsiteX99" fmla="*/ 6120125 w 12192000"/>
              <a:gd name="connsiteY99" fmla="*/ 2109475 h 3482342"/>
              <a:gd name="connsiteX100" fmla="*/ 6056576 w 12192000"/>
              <a:gd name="connsiteY100" fmla="*/ 2120066 h 3482342"/>
              <a:gd name="connsiteX101" fmla="*/ 5993794 w 12192000"/>
              <a:gd name="connsiteY101" fmla="*/ 2122569 h 3482342"/>
              <a:gd name="connsiteX102" fmla="*/ 5943601 w 12192000"/>
              <a:gd name="connsiteY102" fmla="*/ 2137719 h 3482342"/>
              <a:gd name="connsiteX103" fmla="*/ 5898141 w 12192000"/>
              <a:gd name="connsiteY103" fmla="*/ 2144806 h 3482342"/>
              <a:gd name="connsiteX104" fmla="*/ 5855337 w 12192000"/>
              <a:gd name="connsiteY104" fmla="*/ 2137719 h 3482342"/>
              <a:gd name="connsiteX105" fmla="*/ 5817682 w 12192000"/>
              <a:gd name="connsiteY105" fmla="*/ 2157358 h 3482342"/>
              <a:gd name="connsiteX106" fmla="*/ 5735300 w 12192000"/>
              <a:gd name="connsiteY106" fmla="*/ 2158902 h 3482342"/>
              <a:gd name="connsiteX107" fmla="*/ 5591469 w 12192000"/>
              <a:gd name="connsiteY107" fmla="*/ 2178389 h 3482342"/>
              <a:gd name="connsiteX108" fmla="*/ 5505818 w 12192000"/>
              <a:gd name="connsiteY108" fmla="*/ 2194207 h 3482342"/>
              <a:gd name="connsiteX109" fmla="*/ 5452860 w 12192000"/>
              <a:gd name="connsiteY109" fmla="*/ 2180085 h 3482342"/>
              <a:gd name="connsiteX110" fmla="*/ 5414282 w 12192000"/>
              <a:gd name="connsiteY110" fmla="*/ 2183070 h 3482342"/>
              <a:gd name="connsiteX111" fmla="*/ 5368369 w 12192000"/>
              <a:gd name="connsiteY111" fmla="*/ 2204272 h 3482342"/>
              <a:gd name="connsiteX112" fmla="*/ 5336354 w 12192000"/>
              <a:gd name="connsiteY112" fmla="*/ 2218920 h 3482342"/>
              <a:gd name="connsiteX113" fmla="*/ 5291263 w 12192000"/>
              <a:gd name="connsiteY113" fmla="*/ 2239182 h 3482342"/>
              <a:gd name="connsiteX114" fmla="*/ 5255152 w 12192000"/>
              <a:gd name="connsiteY114" fmla="*/ 2247164 h 3482342"/>
              <a:gd name="connsiteX115" fmla="*/ 5233796 w 12192000"/>
              <a:gd name="connsiteY115" fmla="*/ 2268260 h 3482342"/>
              <a:gd name="connsiteX116" fmla="*/ 5212786 w 12192000"/>
              <a:gd name="connsiteY116" fmla="*/ 2296592 h 3482342"/>
              <a:gd name="connsiteX117" fmla="*/ 5173523 w 12192000"/>
              <a:gd name="connsiteY117" fmla="*/ 2309057 h 3482342"/>
              <a:gd name="connsiteX118" fmla="*/ 5123830 w 12192000"/>
              <a:gd name="connsiteY118" fmla="*/ 2307070 h 3482342"/>
              <a:gd name="connsiteX119" fmla="*/ 5065426 w 12192000"/>
              <a:gd name="connsiteY119" fmla="*/ 2324076 h 3482342"/>
              <a:gd name="connsiteX120" fmla="*/ 4975908 w 12192000"/>
              <a:gd name="connsiteY120" fmla="*/ 2364128 h 3482342"/>
              <a:gd name="connsiteX121" fmla="*/ 4913723 w 12192000"/>
              <a:gd name="connsiteY121" fmla="*/ 2385265 h 3482342"/>
              <a:gd name="connsiteX122" fmla="*/ 4746485 w 12192000"/>
              <a:gd name="connsiteY122" fmla="*/ 2451769 h 3482342"/>
              <a:gd name="connsiteX123" fmla="*/ 4681588 w 12192000"/>
              <a:gd name="connsiteY123" fmla="*/ 2467494 h 3482342"/>
              <a:gd name="connsiteX124" fmla="*/ 1783655 w 12192000"/>
              <a:gd name="connsiteY124" fmla="*/ 3163860 h 3482342"/>
              <a:gd name="connsiteX125" fmla="*/ 1325955 w 12192000"/>
              <a:gd name="connsiteY125" fmla="*/ 3176692 h 3482342"/>
              <a:gd name="connsiteX126" fmla="*/ 1190384 w 12192000"/>
              <a:gd name="connsiteY126" fmla="*/ 3203504 h 3482342"/>
              <a:gd name="connsiteX127" fmla="*/ 1094537 w 12192000"/>
              <a:gd name="connsiteY127" fmla="*/ 3229469 h 3482342"/>
              <a:gd name="connsiteX128" fmla="*/ 779276 w 12192000"/>
              <a:gd name="connsiteY128" fmla="*/ 3327290 h 3482342"/>
              <a:gd name="connsiteX129" fmla="*/ 600378 w 12192000"/>
              <a:gd name="connsiteY129" fmla="*/ 3335250 h 3482342"/>
              <a:gd name="connsiteX130" fmla="*/ 493457 w 12192000"/>
              <a:gd name="connsiteY130" fmla="*/ 3365044 h 3482342"/>
              <a:gd name="connsiteX131" fmla="*/ 349402 w 12192000"/>
              <a:gd name="connsiteY131" fmla="*/ 3380897 h 3482342"/>
              <a:gd name="connsiteX132" fmla="*/ 192183 w 12192000"/>
              <a:gd name="connsiteY132" fmla="*/ 3460075 h 3482342"/>
              <a:gd name="connsiteX133" fmla="*/ 46713 w 12192000"/>
              <a:gd name="connsiteY133" fmla="*/ 3462986 h 3482342"/>
              <a:gd name="connsiteX134" fmla="*/ 2765 w 12192000"/>
              <a:gd name="connsiteY134" fmla="*/ 3480770 h 3482342"/>
              <a:gd name="connsiteX135" fmla="*/ 0 w 12192000"/>
              <a:gd name="connsiteY135" fmla="*/ 3482342 h 3482342"/>
              <a:gd name="connsiteX136" fmla="*/ 0 w 12192000"/>
              <a:gd name="connsiteY136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23051 w 12192000"/>
              <a:gd name="connsiteY5" fmla="*/ 656045 h 3482342"/>
              <a:gd name="connsiteX6" fmla="*/ 11832939 w 12192000"/>
              <a:gd name="connsiteY6" fmla="*/ 674181 h 3482342"/>
              <a:gd name="connsiteX7" fmla="*/ 11767770 w 12192000"/>
              <a:gd name="connsiteY7" fmla="*/ 683807 h 3482342"/>
              <a:gd name="connsiteX8" fmla="*/ 11728279 w 12192000"/>
              <a:gd name="connsiteY8" fmla="*/ 700816 h 3482342"/>
              <a:gd name="connsiteX9" fmla="*/ 11722533 w 12192000"/>
              <a:gd name="connsiteY9" fmla="*/ 703421 h 3482342"/>
              <a:gd name="connsiteX10" fmla="*/ 11720002 w 12192000"/>
              <a:gd name="connsiteY10" fmla="*/ 710566 h 3482342"/>
              <a:gd name="connsiteX11" fmla="*/ 11707351 w 12192000"/>
              <a:gd name="connsiteY11" fmla="*/ 710310 h 3482342"/>
              <a:gd name="connsiteX12" fmla="*/ 11700369 w 12192000"/>
              <a:gd name="connsiteY12" fmla="*/ 713480 h 3482342"/>
              <a:gd name="connsiteX13" fmla="*/ 11691126 w 12192000"/>
              <a:gd name="connsiteY13" fmla="*/ 726131 h 3482342"/>
              <a:gd name="connsiteX14" fmla="*/ 11657717 w 12192000"/>
              <a:gd name="connsiteY14" fmla="*/ 746701 h 3482342"/>
              <a:gd name="connsiteX15" fmla="*/ 11656818 w 12192000"/>
              <a:gd name="connsiteY15" fmla="*/ 769062 h 3482342"/>
              <a:gd name="connsiteX16" fmla="*/ 11601229 w 12192000"/>
              <a:gd name="connsiteY16" fmla="*/ 785537 h 3482342"/>
              <a:gd name="connsiteX17" fmla="*/ 11501920 w 12192000"/>
              <a:gd name="connsiteY17" fmla="*/ 813109 h 3482342"/>
              <a:gd name="connsiteX18" fmla="*/ 11405286 w 12192000"/>
              <a:gd name="connsiteY18" fmla="*/ 849086 h 3482342"/>
              <a:gd name="connsiteX19" fmla="*/ 11338523 w 12192000"/>
              <a:gd name="connsiteY19" fmla="*/ 852810 h 3482342"/>
              <a:gd name="connsiteX20" fmla="*/ 11313493 w 12192000"/>
              <a:gd name="connsiteY20" fmla="*/ 880860 h 3482342"/>
              <a:gd name="connsiteX21" fmla="*/ 11228040 w 12192000"/>
              <a:gd name="connsiteY21" fmla="*/ 958953 h 3482342"/>
              <a:gd name="connsiteX22" fmla="*/ 11196987 w 12192000"/>
              <a:gd name="connsiteY22" fmla="*/ 1000897 h 3482342"/>
              <a:gd name="connsiteX23" fmla="*/ 11193568 w 12192000"/>
              <a:gd name="connsiteY23" fmla="*/ 1039464 h 3482342"/>
              <a:gd name="connsiteX24" fmla="*/ 11175804 w 12192000"/>
              <a:gd name="connsiteY24" fmla="*/ 1067977 h 3482342"/>
              <a:gd name="connsiteX25" fmla="*/ 11133438 w 12192000"/>
              <a:gd name="connsiteY25" fmla="*/ 1106812 h 3482342"/>
              <a:gd name="connsiteX26" fmla="*/ 11120819 w 12192000"/>
              <a:gd name="connsiteY26" fmla="*/ 1126133 h 3482342"/>
              <a:gd name="connsiteX27" fmla="*/ 11071654 w 12192000"/>
              <a:gd name="connsiteY27" fmla="*/ 1177422 h 3482342"/>
              <a:gd name="connsiteX28" fmla="*/ 11028687 w 12192000"/>
              <a:gd name="connsiteY28" fmla="*/ 1199018 h 3482342"/>
              <a:gd name="connsiteX29" fmla="*/ 10974565 w 12192000"/>
              <a:gd name="connsiteY29" fmla="*/ 1226849 h 3482342"/>
              <a:gd name="connsiteX30" fmla="*/ 10960443 w 12192000"/>
              <a:gd name="connsiteY30" fmla="*/ 1244502 h 3482342"/>
              <a:gd name="connsiteX31" fmla="*/ 10879242 w 12192000"/>
              <a:gd name="connsiteY31" fmla="*/ 1269215 h 3482342"/>
              <a:gd name="connsiteX32" fmla="*/ 10850998 w 12192000"/>
              <a:gd name="connsiteY32" fmla="*/ 1269215 h 3482342"/>
              <a:gd name="connsiteX33" fmla="*/ 10815658 w 12192000"/>
              <a:gd name="connsiteY33" fmla="*/ 1287849 h 3482342"/>
              <a:gd name="connsiteX34" fmla="*/ 10723900 w 12192000"/>
              <a:gd name="connsiteY34" fmla="*/ 1318642 h 3482342"/>
              <a:gd name="connsiteX35" fmla="*/ 10699186 w 12192000"/>
              <a:gd name="connsiteY35" fmla="*/ 1322173 h 3482342"/>
              <a:gd name="connsiteX36" fmla="*/ 10676375 w 12192000"/>
              <a:gd name="connsiteY36" fmla="*/ 1342640 h 3482342"/>
              <a:gd name="connsiteX37" fmla="*/ 10636304 w 12192000"/>
              <a:gd name="connsiteY37" fmla="*/ 1342641 h 3482342"/>
              <a:gd name="connsiteX38" fmla="*/ 10603863 w 12192000"/>
              <a:gd name="connsiteY38" fmla="*/ 1346886 h 3482342"/>
              <a:gd name="connsiteX39" fmla="*/ 10573203 w 12192000"/>
              <a:gd name="connsiteY39" fmla="*/ 1351996 h 3482342"/>
              <a:gd name="connsiteX40" fmla="*/ 10547375 w 12192000"/>
              <a:gd name="connsiteY40" fmla="*/ 1375130 h 3482342"/>
              <a:gd name="connsiteX41" fmla="*/ 10513263 w 12192000"/>
              <a:gd name="connsiteY41" fmla="*/ 1371939 h 3482342"/>
              <a:gd name="connsiteX42" fmla="*/ 10487356 w 12192000"/>
              <a:gd name="connsiteY42" fmla="*/ 1385722 h 3482342"/>
              <a:gd name="connsiteX43" fmla="*/ 10464012 w 12192000"/>
              <a:gd name="connsiteY43" fmla="*/ 1391778 h 3482342"/>
              <a:gd name="connsiteX44" fmla="*/ 10439694 w 12192000"/>
              <a:gd name="connsiteY44" fmla="*/ 1406905 h 3482342"/>
              <a:gd name="connsiteX45" fmla="*/ 10405409 w 12192000"/>
              <a:gd name="connsiteY45" fmla="*/ 1422789 h 3482342"/>
              <a:gd name="connsiteX46" fmla="*/ 10370530 w 12192000"/>
              <a:gd name="connsiteY46" fmla="*/ 1441596 h 3482342"/>
              <a:gd name="connsiteX47" fmla="*/ 10300239 w 12192000"/>
              <a:gd name="connsiteY47" fmla="*/ 1456332 h 3482342"/>
              <a:gd name="connsiteX48" fmla="*/ 10264922 w 12192000"/>
              <a:gd name="connsiteY48" fmla="*/ 1472107 h 3482342"/>
              <a:gd name="connsiteX49" fmla="*/ 10229629 w 12192000"/>
              <a:gd name="connsiteY49" fmla="*/ 1470454 h 3482342"/>
              <a:gd name="connsiteX50" fmla="*/ 10201385 w 12192000"/>
              <a:gd name="connsiteY50" fmla="*/ 1477515 h 3482342"/>
              <a:gd name="connsiteX51" fmla="*/ 10151958 w 12192000"/>
              <a:gd name="connsiteY51" fmla="*/ 1477515 h 3482342"/>
              <a:gd name="connsiteX52" fmla="*/ 10120184 w 12192000"/>
              <a:gd name="connsiteY52" fmla="*/ 1466924 h 3482342"/>
              <a:gd name="connsiteX53" fmla="*/ 10081348 w 12192000"/>
              <a:gd name="connsiteY53" fmla="*/ 1481046 h 3482342"/>
              <a:gd name="connsiteX54" fmla="*/ 10058690 w 12192000"/>
              <a:gd name="connsiteY54" fmla="*/ 1474888 h 3482342"/>
              <a:gd name="connsiteX55" fmla="*/ 10004424 w 12192000"/>
              <a:gd name="connsiteY55" fmla="*/ 1489801 h 3482342"/>
              <a:gd name="connsiteX56" fmla="*/ 9999951 w 12192000"/>
              <a:gd name="connsiteY56" fmla="*/ 1499127 h 3482342"/>
              <a:gd name="connsiteX57" fmla="*/ 9845462 w 12192000"/>
              <a:gd name="connsiteY57" fmla="*/ 1548192 h 3482342"/>
              <a:gd name="connsiteX58" fmla="*/ 9736156 w 12192000"/>
              <a:gd name="connsiteY58" fmla="*/ 1581928 h 3482342"/>
              <a:gd name="connsiteX59" fmla="*/ 9693355 w 12192000"/>
              <a:gd name="connsiteY59" fmla="*/ 1602632 h 3482342"/>
              <a:gd name="connsiteX60" fmla="*/ 9664242 w 12192000"/>
              <a:gd name="connsiteY60" fmla="*/ 1622075 h 3482342"/>
              <a:gd name="connsiteX61" fmla="*/ 9579195 w 12192000"/>
              <a:gd name="connsiteY61" fmla="*/ 1648017 h 3482342"/>
              <a:gd name="connsiteX62" fmla="*/ 9433652 w 12192000"/>
              <a:gd name="connsiteY62" fmla="*/ 1681174 h 3482342"/>
              <a:gd name="connsiteX63" fmla="*/ 9403775 w 12192000"/>
              <a:gd name="connsiteY63" fmla="*/ 1690403 h 3482342"/>
              <a:gd name="connsiteX64" fmla="*/ 9382503 w 12192000"/>
              <a:gd name="connsiteY64" fmla="*/ 1706957 h 3482342"/>
              <a:gd name="connsiteX65" fmla="*/ 9381410 w 12192000"/>
              <a:gd name="connsiteY65" fmla="*/ 1718312 h 3482342"/>
              <a:gd name="connsiteX66" fmla="*/ 9365685 w 12192000"/>
              <a:gd name="connsiteY66" fmla="*/ 1724772 h 3482342"/>
              <a:gd name="connsiteX67" fmla="*/ 9278020 w 12192000"/>
              <a:gd name="connsiteY67" fmla="*/ 1741161 h 3482342"/>
              <a:gd name="connsiteX68" fmla="*/ 9217145 w 12192000"/>
              <a:gd name="connsiteY68" fmla="*/ 1771195 h 3482342"/>
              <a:gd name="connsiteX69" fmla="*/ 8955875 w 12192000"/>
              <a:gd name="connsiteY69" fmla="*/ 1796806 h 3482342"/>
              <a:gd name="connsiteX70" fmla="*/ 8648415 w 12192000"/>
              <a:gd name="connsiteY70" fmla="*/ 1878623 h 3482342"/>
              <a:gd name="connsiteX71" fmla="*/ 8538519 w 12192000"/>
              <a:gd name="connsiteY71" fmla="*/ 1894114 h 3482342"/>
              <a:gd name="connsiteX72" fmla="*/ 8506541 w 12192000"/>
              <a:gd name="connsiteY72" fmla="*/ 1905955 h 3482342"/>
              <a:gd name="connsiteX73" fmla="*/ 8236214 w 12192000"/>
              <a:gd name="connsiteY73" fmla="*/ 1909725 h 3482342"/>
              <a:gd name="connsiteX74" fmla="*/ 8132104 w 12192000"/>
              <a:gd name="connsiteY74" fmla="*/ 1895727 h 3482342"/>
              <a:gd name="connsiteX75" fmla="*/ 7918078 w 12192000"/>
              <a:gd name="connsiteY75" fmla="*/ 1862668 h 3482342"/>
              <a:gd name="connsiteX76" fmla="*/ 7817899 w 12192000"/>
              <a:gd name="connsiteY76" fmla="*/ 1862176 h 3482342"/>
              <a:gd name="connsiteX77" fmla="*/ 7768994 w 12192000"/>
              <a:gd name="connsiteY77" fmla="*/ 1855721 h 3482342"/>
              <a:gd name="connsiteX78" fmla="*/ 7618027 w 12192000"/>
              <a:gd name="connsiteY78" fmla="*/ 1830959 h 3482342"/>
              <a:gd name="connsiteX79" fmla="*/ 7449425 w 12192000"/>
              <a:gd name="connsiteY79" fmla="*/ 1810910 h 3482342"/>
              <a:gd name="connsiteX80" fmla="*/ 7342915 w 12192000"/>
              <a:gd name="connsiteY80" fmla="*/ 1819827 h 3482342"/>
              <a:gd name="connsiteX81" fmla="*/ 7255191 w 12192000"/>
              <a:gd name="connsiteY81" fmla="*/ 1834354 h 3482342"/>
              <a:gd name="connsiteX82" fmla="*/ 7131205 w 12192000"/>
              <a:gd name="connsiteY82" fmla="*/ 1845557 h 3482342"/>
              <a:gd name="connsiteX83" fmla="*/ 6941837 w 12192000"/>
              <a:gd name="connsiteY83" fmla="*/ 1840640 h 3482342"/>
              <a:gd name="connsiteX84" fmla="*/ 6837145 w 12192000"/>
              <a:gd name="connsiteY84" fmla="*/ 1870724 h 3482342"/>
              <a:gd name="connsiteX85" fmla="*/ 6753991 w 12192000"/>
              <a:gd name="connsiteY85" fmla="*/ 1860969 h 3482342"/>
              <a:gd name="connsiteX86" fmla="*/ 6727754 w 12192000"/>
              <a:gd name="connsiteY86" fmla="*/ 1882372 h 3482342"/>
              <a:gd name="connsiteX87" fmla="*/ 6723371 w 12192000"/>
              <a:gd name="connsiteY87" fmla="*/ 1886494 h 3482342"/>
              <a:gd name="connsiteX88" fmla="*/ 6702779 w 12192000"/>
              <a:gd name="connsiteY88" fmla="*/ 1893601 h 3482342"/>
              <a:gd name="connsiteX89" fmla="*/ 6686657 w 12192000"/>
              <a:gd name="connsiteY89" fmla="*/ 1907344 h 3482342"/>
              <a:gd name="connsiteX90" fmla="*/ 6651330 w 12192000"/>
              <a:gd name="connsiteY90" fmla="*/ 1922921 h 3482342"/>
              <a:gd name="connsiteX91" fmla="*/ 6622958 w 12192000"/>
              <a:gd name="connsiteY91" fmla="*/ 1936255 h 3482342"/>
              <a:gd name="connsiteX92" fmla="*/ 6522602 w 12192000"/>
              <a:gd name="connsiteY92" fmla="*/ 1954133 h 3482342"/>
              <a:gd name="connsiteX93" fmla="*/ 6444344 w 12192000"/>
              <a:gd name="connsiteY93" fmla="*/ 1969663 h 3482342"/>
              <a:gd name="connsiteX94" fmla="*/ 6409626 w 12192000"/>
              <a:gd name="connsiteY94" fmla="*/ 1978846 h 3482342"/>
              <a:gd name="connsiteX95" fmla="*/ 6333446 w 12192000"/>
              <a:gd name="connsiteY95" fmla="*/ 1997163 h 3482342"/>
              <a:gd name="connsiteX96" fmla="*/ 6294933 w 12192000"/>
              <a:gd name="connsiteY96" fmla="*/ 2019412 h 3482342"/>
              <a:gd name="connsiteX97" fmla="*/ 6238719 w 12192000"/>
              <a:gd name="connsiteY97" fmla="*/ 2042547 h 3482342"/>
              <a:gd name="connsiteX98" fmla="*/ 6187205 w 12192000"/>
              <a:gd name="connsiteY98" fmla="*/ 2060048 h 3482342"/>
              <a:gd name="connsiteX99" fmla="*/ 6138780 w 12192000"/>
              <a:gd name="connsiteY99" fmla="*/ 2081918 h 3482342"/>
              <a:gd name="connsiteX100" fmla="*/ 6120125 w 12192000"/>
              <a:gd name="connsiteY100" fmla="*/ 2109475 h 3482342"/>
              <a:gd name="connsiteX101" fmla="*/ 6056576 w 12192000"/>
              <a:gd name="connsiteY101" fmla="*/ 2120066 h 3482342"/>
              <a:gd name="connsiteX102" fmla="*/ 5993794 w 12192000"/>
              <a:gd name="connsiteY102" fmla="*/ 2122569 h 3482342"/>
              <a:gd name="connsiteX103" fmla="*/ 5943601 w 12192000"/>
              <a:gd name="connsiteY103" fmla="*/ 2137719 h 3482342"/>
              <a:gd name="connsiteX104" fmla="*/ 5898141 w 12192000"/>
              <a:gd name="connsiteY104" fmla="*/ 2144806 h 3482342"/>
              <a:gd name="connsiteX105" fmla="*/ 5855337 w 12192000"/>
              <a:gd name="connsiteY105" fmla="*/ 2137719 h 3482342"/>
              <a:gd name="connsiteX106" fmla="*/ 5817682 w 12192000"/>
              <a:gd name="connsiteY106" fmla="*/ 2157358 h 3482342"/>
              <a:gd name="connsiteX107" fmla="*/ 5735300 w 12192000"/>
              <a:gd name="connsiteY107" fmla="*/ 2158902 h 3482342"/>
              <a:gd name="connsiteX108" fmla="*/ 5591469 w 12192000"/>
              <a:gd name="connsiteY108" fmla="*/ 2178389 h 3482342"/>
              <a:gd name="connsiteX109" fmla="*/ 5505818 w 12192000"/>
              <a:gd name="connsiteY109" fmla="*/ 2194207 h 3482342"/>
              <a:gd name="connsiteX110" fmla="*/ 5452860 w 12192000"/>
              <a:gd name="connsiteY110" fmla="*/ 2180085 h 3482342"/>
              <a:gd name="connsiteX111" fmla="*/ 5414282 w 12192000"/>
              <a:gd name="connsiteY111" fmla="*/ 2183070 h 3482342"/>
              <a:gd name="connsiteX112" fmla="*/ 5368369 w 12192000"/>
              <a:gd name="connsiteY112" fmla="*/ 2204272 h 3482342"/>
              <a:gd name="connsiteX113" fmla="*/ 5336354 w 12192000"/>
              <a:gd name="connsiteY113" fmla="*/ 2218920 h 3482342"/>
              <a:gd name="connsiteX114" fmla="*/ 5291263 w 12192000"/>
              <a:gd name="connsiteY114" fmla="*/ 2239182 h 3482342"/>
              <a:gd name="connsiteX115" fmla="*/ 5255152 w 12192000"/>
              <a:gd name="connsiteY115" fmla="*/ 2247164 h 3482342"/>
              <a:gd name="connsiteX116" fmla="*/ 5233796 w 12192000"/>
              <a:gd name="connsiteY116" fmla="*/ 2268260 h 3482342"/>
              <a:gd name="connsiteX117" fmla="*/ 5212786 w 12192000"/>
              <a:gd name="connsiteY117" fmla="*/ 2296592 h 3482342"/>
              <a:gd name="connsiteX118" fmla="*/ 5173523 w 12192000"/>
              <a:gd name="connsiteY118" fmla="*/ 2309057 h 3482342"/>
              <a:gd name="connsiteX119" fmla="*/ 5123830 w 12192000"/>
              <a:gd name="connsiteY119" fmla="*/ 2307070 h 3482342"/>
              <a:gd name="connsiteX120" fmla="*/ 5065426 w 12192000"/>
              <a:gd name="connsiteY120" fmla="*/ 2324076 h 3482342"/>
              <a:gd name="connsiteX121" fmla="*/ 4975908 w 12192000"/>
              <a:gd name="connsiteY121" fmla="*/ 2364128 h 3482342"/>
              <a:gd name="connsiteX122" fmla="*/ 4913723 w 12192000"/>
              <a:gd name="connsiteY122" fmla="*/ 2385265 h 3482342"/>
              <a:gd name="connsiteX123" fmla="*/ 4746485 w 12192000"/>
              <a:gd name="connsiteY123" fmla="*/ 2451769 h 3482342"/>
              <a:gd name="connsiteX124" fmla="*/ 4681588 w 12192000"/>
              <a:gd name="connsiteY124" fmla="*/ 2467494 h 3482342"/>
              <a:gd name="connsiteX125" fmla="*/ 1783655 w 12192000"/>
              <a:gd name="connsiteY125" fmla="*/ 3163860 h 3482342"/>
              <a:gd name="connsiteX126" fmla="*/ 1325955 w 12192000"/>
              <a:gd name="connsiteY126" fmla="*/ 3176692 h 3482342"/>
              <a:gd name="connsiteX127" fmla="*/ 1190384 w 12192000"/>
              <a:gd name="connsiteY127" fmla="*/ 3203504 h 3482342"/>
              <a:gd name="connsiteX128" fmla="*/ 1094537 w 12192000"/>
              <a:gd name="connsiteY128" fmla="*/ 3229469 h 3482342"/>
              <a:gd name="connsiteX129" fmla="*/ 779276 w 12192000"/>
              <a:gd name="connsiteY129" fmla="*/ 3327290 h 3482342"/>
              <a:gd name="connsiteX130" fmla="*/ 600378 w 12192000"/>
              <a:gd name="connsiteY130" fmla="*/ 3335250 h 3482342"/>
              <a:gd name="connsiteX131" fmla="*/ 493457 w 12192000"/>
              <a:gd name="connsiteY131" fmla="*/ 3365044 h 3482342"/>
              <a:gd name="connsiteX132" fmla="*/ 349402 w 12192000"/>
              <a:gd name="connsiteY132" fmla="*/ 3380897 h 3482342"/>
              <a:gd name="connsiteX133" fmla="*/ 192183 w 12192000"/>
              <a:gd name="connsiteY133" fmla="*/ 3460075 h 3482342"/>
              <a:gd name="connsiteX134" fmla="*/ 46713 w 12192000"/>
              <a:gd name="connsiteY134" fmla="*/ 3462986 h 3482342"/>
              <a:gd name="connsiteX135" fmla="*/ 2765 w 12192000"/>
              <a:gd name="connsiteY135" fmla="*/ 3480770 h 3482342"/>
              <a:gd name="connsiteX136" fmla="*/ 0 w 12192000"/>
              <a:gd name="connsiteY136" fmla="*/ 3482342 h 3482342"/>
              <a:gd name="connsiteX137" fmla="*/ 0 w 12192000"/>
              <a:gd name="connsiteY137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13493 w 12192000"/>
              <a:gd name="connsiteY21" fmla="*/ 880860 h 3482342"/>
              <a:gd name="connsiteX22" fmla="*/ 11228040 w 12192000"/>
              <a:gd name="connsiteY22" fmla="*/ 958953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96592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28040 w 12192000"/>
              <a:gd name="connsiteY22" fmla="*/ 958953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96592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96592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73523 w 12192000"/>
              <a:gd name="connsiteY119" fmla="*/ 2309057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52860 w 12192000"/>
              <a:gd name="connsiteY111" fmla="*/ 2180085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46713 w 12192000"/>
              <a:gd name="connsiteY135" fmla="*/ 3462986 h 3482342"/>
              <a:gd name="connsiteX136" fmla="*/ 2765 w 12192000"/>
              <a:gd name="connsiteY136" fmla="*/ 3480770 h 3482342"/>
              <a:gd name="connsiteX137" fmla="*/ 0 w 12192000"/>
              <a:gd name="connsiteY137" fmla="*/ 3482342 h 3482342"/>
              <a:gd name="connsiteX138" fmla="*/ 0 w 12192000"/>
              <a:gd name="connsiteY138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88263 w 12192000"/>
              <a:gd name="connsiteY135" fmla="*/ 3479310 h 3482342"/>
              <a:gd name="connsiteX136" fmla="*/ 46713 w 12192000"/>
              <a:gd name="connsiteY136" fmla="*/ 3462986 h 3482342"/>
              <a:gd name="connsiteX137" fmla="*/ 2765 w 12192000"/>
              <a:gd name="connsiteY137" fmla="*/ 3480770 h 3482342"/>
              <a:gd name="connsiteX138" fmla="*/ 0 w 12192000"/>
              <a:gd name="connsiteY138" fmla="*/ 3482342 h 3482342"/>
              <a:gd name="connsiteX139" fmla="*/ 0 w 12192000"/>
              <a:gd name="connsiteY13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192183 w 12192000"/>
              <a:gd name="connsiteY134" fmla="*/ 3460075 h 3482342"/>
              <a:gd name="connsiteX135" fmla="*/ 88263 w 12192000"/>
              <a:gd name="connsiteY135" fmla="*/ 3479310 h 3482342"/>
              <a:gd name="connsiteX136" fmla="*/ 46713 w 12192000"/>
              <a:gd name="connsiteY136" fmla="*/ 3462986 h 3482342"/>
              <a:gd name="connsiteX137" fmla="*/ 2765 w 12192000"/>
              <a:gd name="connsiteY137" fmla="*/ 3480770 h 3482342"/>
              <a:gd name="connsiteX138" fmla="*/ 0 w 12192000"/>
              <a:gd name="connsiteY138" fmla="*/ 3482342 h 3482342"/>
              <a:gd name="connsiteX139" fmla="*/ 0 w 12192000"/>
              <a:gd name="connsiteY139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225952 w 12192000"/>
              <a:gd name="connsiteY134" fmla="*/ 3426352 h 3482342"/>
              <a:gd name="connsiteX135" fmla="*/ 192183 w 12192000"/>
              <a:gd name="connsiteY135" fmla="*/ 3460075 h 3482342"/>
              <a:gd name="connsiteX136" fmla="*/ 88263 w 12192000"/>
              <a:gd name="connsiteY136" fmla="*/ 3479310 h 3482342"/>
              <a:gd name="connsiteX137" fmla="*/ 46713 w 12192000"/>
              <a:gd name="connsiteY137" fmla="*/ 3462986 h 3482342"/>
              <a:gd name="connsiteX138" fmla="*/ 2765 w 12192000"/>
              <a:gd name="connsiteY138" fmla="*/ 3480770 h 3482342"/>
              <a:gd name="connsiteX139" fmla="*/ 0 w 12192000"/>
              <a:gd name="connsiteY139" fmla="*/ 3482342 h 3482342"/>
              <a:gd name="connsiteX140" fmla="*/ 0 w 12192000"/>
              <a:gd name="connsiteY14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225952 w 12192000"/>
              <a:gd name="connsiteY134" fmla="*/ 3426352 h 3482342"/>
              <a:gd name="connsiteX135" fmla="*/ 171000 w 12192000"/>
              <a:gd name="connsiteY135" fmla="*/ 3438892 h 3482342"/>
              <a:gd name="connsiteX136" fmla="*/ 88263 w 12192000"/>
              <a:gd name="connsiteY136" fmla="*/ 3479310 h 3482342"/>
              <a:gd name="connsiteX137" fmla="*/ 46713 w 12192000"/>
              <a:gd name="connsiteY137" fmla="*/ 3462986 h 3482342"/>
              <a:gd name="connsiteX138" fmla="*/ 2765 w 12192000"/>
              <a:gd name="connsiteY138" fmla="*/ 3480770 h 3482342"/>
              <a:gd name="connsiteX139" fmla="*/ 0 w 12192000"/>
              <a:gd name="connsiteY139" fmla="*/ 3482342 h 3482342"/>
              <a:gd name="connsiteX140" fmla="*/ 0 w 12192000"/>
              <a:gd name="connsiteY14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349402 w 12192000"/>
              <a:gd name="connsiteY133" fmla="*/ 3380897 h 3482342"/>
              <a:gd name="connsiteX134" fmla="*/ 225952 w 12192000"/>
              <a:gd name="connsiteY134" fmla="*/ 3426352 h 3482342"/>
              <a:gd name="connsiteX135" fmla="*/ 171000 w 12192000"/>
              <a:gd name="connsiteY135" fmla="*/ 3438892 h 3482342"/>
              <a:gd name="connsiteX136" fmla="*/ 88263 w 12192000"/>
              <a:gd name="connsiteY136" fmla="*/ 3479310 h 3482342"/>
              <a:gd name="connsiteX137" fmla="*/ 46713 w 12192000"/>
              <a:gd name="connsiteY137" fmla="*/ 3462986 h 3482342"/>
              <a:gd name="connsiteX138" fmla="*/ 2765 w 12192000"/>
              <a:gd name="connsiteY138" fmla="*/ 3480770 h 3482342"/>
              <a:gd name="connsiteX139" fmla="*/ 0 w 12192000"/>
              <a:gd name="connsiteY139" fmla="*/ 3482342 h 3482342"/>
              <a:gd name="connsiteX140" fmla="*/ 0 w 12192000"/>
              <a:gd name="connsiteY140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779276 w 12192000"/>
              <a:gd name="connsiteY130" fmla="*/ 3327290 h 3482342"/>
              <a:gd name="connsiteX131" fmla="*/ 600378 w 12192000"/>
              <a:gd name="connsiteY131" fmla="*/ 3335250 h 3482342"/>
              <a:gd name="connsiteX132" fmla="*/ 493457 w 12192000"/>
              <a:gd name="connsiteY132" fmla="*/ 3365044 h 3482342"/>
              <a:gd name="connsiteX133" fmla="*/ 416599 w 12192000"/>
              <a:gd name="connsiteY133" fmla="*/ 3387517 h 3482342"/>
              <a:gd name="connsiteX134" fmla="*/ 349402 w 12192000"/>
              <a:gd name="connsiteY134" fmla="*/ 3380897 h 3482342"/>
              <a:gd name="connsiteX135" fmla="*/ 225952 w 12192000"/>
              <a:gd name="connsiteY135" fmla="*/ 3426352 h 3482342"/>
              <a:gd name="connsiteX136" fmla="*/ 171000 w 12192000"/>
              <a:gd name="connsiteY136" fmla="*/ 3438892 h 3482342"/>
              <a:gd name="connsiteX137" fmla="*/ 88263 w 12192000"/>
              <a:gd name="connsiteY137" fmla="*/ 3479310 h 3482342"/>
              <a:gd name="connsiteX138" fmla="*/ 46713 w 12192000"/>
              <a:gd name="connsiteY138" fmla="*/ 3462986 h 3482342"/>
              <a:gd name="connsiteX139" fmla="*/ 2765 w 12192000"/>
              <a:gd name="connsiteY139" fmla="*/ 3480770 h 3482342"/>
              <a:gd name="connsiteX140" fmla="*/ 0 w 12192000"/>
              <a:gd name="connsiteY140" fmla="*/ 3482342 h 3482342"/>
              <a:gd name="connsiteX141" fmla="*/ 0 w 12192000"/>
              <a:gd name="connsiteY141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779276 w 12192000"/>
              <a:gd name="connsiteY131" fmla="*/ 3327290 h 3482342"/>
              <a:gd name="connsiteX132" fmla="*/ 600378 w 12192000"/>
              <a:gd name="connsiteY132" fmla="*/ 3335250 h 3482342"/>
              <a:gd name="connsiteX133" fmla="*/ 493457 w 12192000"/>
              <a:gd name="connsiteY133" fmla="*/ 3365044 h 3482342"/>
              <a:gd name="connsiteX134" fmla="*/ 416599 w 12192000"/>
              <a:gd name="connsiteY134" fmla="*/ 3387517 h 3482342"/>
              <a:gd name="connsiteX135" fmla="*/ 349402 w 12192000"/>
              <a:gd name="connsiteY135" fmla="*/ 3380897 h 3482342"/>
              <a:gd name="connsiteX136" fmla="*/ 225952 w 12192000"/>
              <a:gd name="connsiteY136" fmla="*/ 3426352 h 3482342"/>
              <a:gd name="connsiteX137" fmla="*/ 171000 w 12192000"/>
              <a:gd name="connsiteY137" fmla="*/ 3438892 h 3482342"/>
              <a:gd name="connsiteX138" fmla="*/ 88263 w 12192000"/>
              <a:gd name="connsiteY138" fmla="*/ 3479310 h 3482342"/>
              <a:gd name="connsiteX139" fmla="*/ 46713 w 12192000"/>
              <a:gd name="connsiteY139" fmla="*/ 3462986 h 3482342"/>
              <a:gd name="connsiteX140" fmla="*/ 2765 w 12192000"/>
              <a:gd name="connsiteY140" fmla="*/ 3480770 h 3482342"/>
              <a:gd name="connsiteX141" fmla="*/ 0 w 12192000"/>
              <a:gd name="connsiteY141" fmla="*/ 3482342 h 3482342"/>
              <a:gd name="connsiteX142" fmla="*/ 0 w 12192000"/>
              <a:gd name="connsiteY14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779276 w 12192000"/>
              <a:gd name="connsiteY131" fmla="*/ 3327290 h 3482342"/>
              <a:gd name="connsiteX132" fmla="*/ 600378 w 12192000"/>
              <a:gd name="connsiteY132" fmla="*/ 3335250 h 3482342"/>
              <a:gd name="connsiteX133" fmla="*/ 493457 w 12192000"/>
              <a:gd name="connsiteY133" fmla="*/ 3365044 h 3482342"/>
              <a:gd name="connsiteX134" fmla="*/ 416599 w 12192000"/>
              <a:gd name="connsiteY134" fmla="*/ 3387517 h 3482342"/>
              <a:gd name="connsiteX135" fmla="*/ 349402 w 12192000"/>
              <a:gd name="connsiteY135" fmla="*/ 3380897 h 3482342"/>
              <a:gd name="connsiteX136" fmla="*/ 225952 w 12192000"/>
              <a:gd name="connsiteY136" fmla="*/ 3426352 h 3482342"/>
              <a:gd name="connsiteX137" fmla="*/ 171000 w 12192000"/>
              <a:gd name="connsiteY137" fmla="*/ 3438892 h 3482342"/>
              <a:gd name="connsiteX138" fmla="*/ 88263 w 12192000"/>
              <a:gd name="connsiteY138" fmla="*/ 3479310 h 3482342"/>
              <a:gd name="connsiteX139" fmla="*/ 46713 w 12192000"/>
              <a:gd name="connsiteY139" fmla="*/ 3462986 h 3482342"/>
              <a:gd name="connsiteX140" fmla="*/ 2765 w 12192000"/>
              <a:gd name="connsiteY140" fmla="*/ 3480770 h 3482342"/>
              <a:gd name="connsiteX141" fmla="*/ 0 w 12192000"/>
              <a:gd name="connsiteY141" fmla="*/ 3482342 h 3482342"/>
              <a:gd name="connsiteX142" fmla="*/ 0 w 12192000"/>
              <a:gd name="connsiteY14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779276 w 12192000"/>
              <a:gd name="connsiteY131" fmla="*/ 3327290 h 3482342"/>
              <a:gd name="connsiteX132" fmla="*/ 600378 w 12192000"/>
              <a:gd name="connsiteY132" fmla="*/ 3335250 h 3482342"/>
              <a:gd name="connsiteX133" fmla="*/ 493457 w 12192000"/>
              <a:gd name="connsiteY133" fmla="*/ 3365044 h 3482342"/>
              <a:gd name="connsiteX134" fmla="*/ 416599 w 12192000"/>
              <a:gd name="connsiteY134" fmla="*/ 3387517 h 3482342"/>
              <a:gd name="connsiteX135" fmla="*/ 349402 w 12192000"/>
              <a:gd name="connsiteY135" fmla="*/ 3380897 h 3482342"/>
              <a:gd name="connsiteX136" fmla="*/ 225952 w 12192000"/>
              <a:gd name="connsiteY136" fmla="*/ 3426352 h 3482342"/>
              <a:gd name="connsiteX137" fmla="*/ 171000 w 12192000"/>
              <a:gd name="connsiteY137" fmla="*/ 3438892 h 3482342"/>
              <a:gd name="connsiteX138" fmla="*/ 88263 w 12192000"/>
              <a:gd name="connsiteY138" fmla="*/ 3479310 h 3482342"/>
              <a:gd name="connsiteX139" fmla="*/ 46713 w 12192000"/>
              <a:gd name="connsiteY139" fmla="*/ 3462986 h 3482342"/>
              <a:gd name="connsiteX140" fmla="*/ 2765 w 12192000"/>
              <a:gd name="connsiteY140" fmla="*/ 3480770 h 3482342"/>
              <a:gd name="connsiteX141" fmla="*/ 0 w 12192000"/>
              <a:gd name="connsiteY141" fmla="*/ 3482342 h 3482342"/>
              <a:gd name="connsiteX142" fmla="*/ 0 w 12192000"/>
              <a:gd name="connsiteY142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416599 w 12192000"/>
              <a:gd name="connsiteY135" fmla="*/ 3387517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416599 w 12192000"/>
              <a:gd name="connsiteY135" fmla="*/ 3387517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416599 w 12192000"/>
              <a:gd name="connsiteY135" fmla="*/ 3387517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  <a:gd name="connsiteX0" fmla="*/ 0 w 12192000"/>
              <a:gd name="connsiteY0" fmla="*/ 0 h 3482342"/>
              <a:gd name="connsiteX1" fmla="*/ 12192000 w 12192000"/>
              <a:gd name="connsiteY1" fmla="*/ 0 h 3482342"/>
              <a:gd name="connsiteX2" fmla="*/ 12192000 w 12192000"/>
              <a:gd name="connsiteY2" fmla="*/ 635369 h 3482342"/>
              <a:gd name="connsiteX3" fmla="*/ 12191789 w 12192000"/>
              <a:gd name="connsiteY3" fmla="*/ 560396 h 3482342"/>
              <a:gd name="connsiteX4" fmla="*/ 11983027 w 12192000"/>
              <a:gd name="connsiteY4" fmla="*/ 646756 h 3482342"/>
              <a:gd name="connsiteX5" fmla="*/ 11940158 w 12192000"/>
              <a:gd name="connsiteY5" fmla="*/ 651378 h 3482342"/>
              <a:gd name="connsiteX6" fmla="*/ 11923051 w 12192000"/>
              <a:gd name="connsiteY6" fmla="*/ 656045 h 3482342"/>
              <a:gd name="connsiteX7" fmla="*/ 11832939 w 12192000"/>
              <a:gd name="connsiteY7" fmla="*/ 674181 h 3482342"/>
              <a:gd name="connsiteX8" fmla="*/ 11767770 w 12192000"/>
              <a:gd name="connsiteY8" fmla="*/ 683807 h 3482342"/>
              <a:gd name="connsiteX9" fmla="*/ 11728279 w 12192000"/>
              <a:gd name="connsiteY9" fmla="*/ 700816 h 3482342"/>
              <a:gd name="connsiteX10" fmla="*/ 11722533 w 12192000"/>
              <a:gd name="connsiteY10" fmla="*/ 703421 h 3482342"/>
              <a:gd name="connsiteX11" fmla="*/ 11720002 w 12192000"/>
              <a:gd name="connsiteY11" fmla="*/ 710566 h 3482342"/>
              <a:gd name="connsiteX12" fmla="*/ 11707351 w 12192000"/>
              <a:gd name="connsiteY12" fmla="*/ 710310 h 3482342"/>
              <a:gd name="connsiteX13" fmla="*/ 11700369 w 12192000"/>
              <a:gd name="connsiteY13" fmla="*/ 713480 h 3482342"/>
              <a:gd name="connsiteX14" fmla="*/ 11691126 w 12192000"/>
              <a:gd name="connsiteY14" fmla="*/ 726131 h 3482342"/>
              <a:gd name="connsiteX15" fmla="*/ 11657717 w 12192000"/>
              <a:gd name="connsiteY15" fmla="*/ 746701 h 3482342"/>
              <a:gd name="connsiteX16" fmla="*/ 11656818 w 12192000"/>
              <a:gd name="connsiteY16" fmla="*/ 769062 h 3482342"/>
              <a:gd name="connsiteX17" fmla="*/ 11601229 w 12192000"/>
              <a:gd name="connsiteY17" fmla="*/ 785537 h 3482342"/>
              <a:gd name="connsiteX18" fmla="*/ 11501920 w 12192000"/>
              <a:gd name="connsiteY18" fmla="*/ 813109 h 3482342"/>
              <a:gd name="connsiteX19" fmla="*/ 11405286 w 12192000"/>
              <a:gd name="connsiteY19" fmla="*/ 849086 h 3482342"/>
              <a:gd name="connsiteX20" fmla="*/ 11338523 w 12192000"/>
              <a:gd name="connsiteY20" fmla="*/ 852810 h 3482342"/>
              <a:gd name="connsiteX21" fmla="*/ 11334676 w 12192000"/>
              <a:gd name="connsiteY21" fmla="*/ 859677 h 3482342"/>
              <a:gd name="connsiteX22" fmla="*/ 11217448 w 12192000"/>
              <a:gd name="connsiteY22" fmla="*/ 980136 h 3482342"/>
              <a:gd name="connsiteX23" fmla="*/ 11196987 w 12192000"/>
              <a:gd name="connsiteY23" fmla="*/ 1000897 h 3482342"/>
              <a:gd name="connsiteX24" fmla="*/ 11193568 w 12192000"/>
              <a:gd name="connsiteY24" fmla="*/ 1039464 h 3482342"/>
              <a:gd name="connsiteX25" fmla="*/ 11175804 w 12192000"/>
              <a:gd name="connsiteY25" fmla="*/ 1067977 h 3482342"/>
              <a:gd name="connsiteX26" fmla="*/ 11133438 w 12192000"/>
              <a:gd name="connsiteY26" fmla="*/ 1106812 h 3482342"/>
              <a:gd name="connsiteX27" fmla="*/ 11120819 w 12192000"/>
              <a:gd name="connsiteY27" fmla="*/ 1126133 h 3482342"/>
              <a:gd name="connsiteX28" fmla="*/ 11071654 w 12192000"/>
              <a:gd name="connsiteY28" fmla="*/ 1177422 h 3482342"/>
              <a:gd name="connsiteX29" fmla="*/ 11028687 w 12192000"/>
              <a:gd name="connsiteY29" fmla="*/ 1199018 h 3482342"/>
              <a:gd name="connsiteX30" fmla="*/ 10974565 w 12192000"/>
              <a:gd name="connsiteY30" fmla="*/ 1226849 h 3482342"/>
              <a:gd name="connsiteX31" fmla="*/ 10960443 w 12192000"/>
              <a:gd name="connsiteY31" fmla="*/ 1244502 h 3482342"/>
              <a:gd name="connsiteX32" fmla="*/ 10879242 w 12192000"/>
              <a:gd name="connsiteY32" fmla="*/ 1269215 h 3482342"/>
              <a:gd name="connsiteX33" fmla="*/ 10850998 w 12192000"/>
              <a:gd name="connsiteY33" fmla="*/ 1269215 h 3482342"/>
              <a:gd name="connsiteX34" fmla="*/ 10815658 w 12192000"/>
              <a:gd name="connsiteY34" fmla="*/ 1287849 h 3482342"/>
              <a:gd name="connsiteX35" fmla="*/ 10723900 w 12192000"/>
              <a:gd name="connsiteY35" fmla="*/ 1318642 h 3482342"/>
              <a:gd name="connsiteX36" fmla="*/ 10699186 w 12192000"/>
              <a:gd name="connsiteY36" fmla="*/ 1322173 h 3482342"/>
              <a:gd name="connsiteX37" fmla="*/ 10676375 w 12192000"/>
              <a:gd name="connsiteY37" fmla="*/ 1342640 h 3482342"/>
              <a:gd name="connsiteX38" fmla="*/ 10636304 w 12192000"/>
              <a:gd name="connsiteY38" fmla="*/ 1342641 h 3482342"/>
              <a:gd name="connsiteX39" fmla="*/ 10603863 w 12192000"/>
              <a:gd name="connsiteY39" fmla="*/ 1346886 h 3482342"/>
              <a:gd name="connsiteX40" fmla="*/ 10573203 w 12192000"/>
              <a:gd name="connsiteY40" fmla="*/ 1351996 h 3482342"/>
              <a:gd name="connsiteX41" fmla="*/ 10547375 w 12192000"/>
              <a:gd name="connsiteY41" fmla="*/ 1375130 h 3482342"/>
              <a:gd name="connsiteX42" fmla="*/ 10513263 w 12192000"/>
              <a:gd name="connsiteY42" fmla="*/ 1371939 h 3482342"/>
              <a:gd name="connsiteX43" fmla="*/ 10487356 w 12192000"/>
              <a:gd name="connsiteY43" fmla="*/ 1385722 h 3482342"/>
              <a:gd name="connsiteX44" fmla="*/ 10464012 w 12192000"/>
              <a:gd name="connsiteY44" fmla="*/ 1391778 h 3482342"/>
              <a:gd name="connsiteX45" fmla="*/ 10439694 w 12192000"/>
              <a:gd name="connsiteY45" fmla="*/ 1406905 h 3482342"/>
              <a:gd name="connsiteX46" fmla="*/ 10405409 w 12192000"/>
              <a:gd name="connsiteY46" fmla="*/ 1422789 h 3482342"/>
              <a:gd name="connsiteX47" fmla="*/ 10370530 w 12192000"/>
              <a:gd name="connsiteY47" fmla="*/ 1441596 h 3482342"/>
              <a:gd name="connsiteX48" fmla="*/ 10300239 w 12192000"/>
              <a:gd name="connsiteY48" fmla="*/ 1456332 h 3482342"/>
              <a:gd name="connsiteX49" fmla="*/ 10264922 w 12192000"/>
              <a:gd name="connsiteY49" fmla="*/ 1472107 h 3482342"/>
              <a:gd name="connsiteX50" fmla="*/ 10229629 w 12192000"/>
              <a:gd name="connsiteY50" fmla="*/ 1470454 h 3482342"/>
              <a:gd name="connsiteX51" fmla="*/ 10201385 w 12192000"/>
              <a:gd name="connsiteY51" fmla="*/ 1477515 h 3482342"/>
              <a:gd name="connsiteX52" fmla="*/ 10151958 w 12192000"/>
              <a:gd name="connsiteY52" fmla="*/ 1477515 h 3482342"/>
              <a:gd name="connsiteX53" fmla="*/ 10120184 w 12192000"/>
              <a:gd name="connsiteY53" fmla="*/ 1466924 h 3482342"/>
              <a:gd name="connsiteX54" fmla="*/ 10081348 w 12192000"/>
              <a:gd name="connsiteY54" fmla="*/ 1481046 h 3482342"/>
              <a:gd name="connsiteX55" fmla="*/ 10058690 w 12192000"/>
              <a:gd name="connsiteY55" fmla="*/ 1474888 h 3482342"/>
              <a:gd name="connsiteX56" fmla="*/ 10004424 w 12192000"/>
              <a:gd name="connsiteY56" fmla="*/ 1489801 h 3482342"/>
              <a:gd name="connsiteX57" fmla="*/ 9999951 w 12192000"/>
              <a:gd name="connsiteY57" fmla="*/ 1499127 h 3482342"/>
              <a:gd name="connsiteX58" fmla="*/ 9845462 w 12192000"/>
              <a:gd name="connsiteY58" fmla="*/ 1548192 h 3482342"/>
              <a:gd name="connsiteX59" fmla="*/ 9736156 w 12192000"/>
              <a:gd name="connsiteY59" fmla="*/ 1581928 h 3482342"/>
              <a:gd name="connsiteX60" fmla="*/ 9693355 w 12192000"/>
              <a:gd name="connsiteY60" fmla="*/ 1602632 h 3482342"/>
              <a:gd name="connsiteX61" fmla="*/ 9664242 w 12192000"/>
              <a:gd name="connsiteY61" fmla="*/ 1622075 h 3482342"/>
              <a:gd name="connsiteX62" fmla="*/ 9579195 w 12192000"/>
              <a:gd name="connsiteY62" fmla="*/ 1648017 h 3482342"/>
              <a:gd name="connsiteX63" fmla="*/ 9433652 w 12192000"/>
              <a:gd name="connsiteY63" fmla="*/ 1681174 h 3482342"/>
              <a:gd name="connsiteX64" fmla="*/ 9403775 w 12192000"/>
              <a:gd name="connsiteY64" fmla="*/ 1690403 h 3482342"/>
              <a:gd name="connsiteX65" fmla="*/ 9382503 w 12192000"/>
              <a:gd name="connsiteY65" fmla="*/ 1706957 h 3482342"/>
              <a:gd name="connsiteX66" fmla="*/ 9381410 w 12192000"/>
              <a:gd name="connsiteY66" fmla="*/ 1718312 h 3482342"/>
              <a:gd name="connsiteX67" fmla="*/ 9365685 w 12192000"/>
              <a:gd name="connsiteY67" fmla="*/ 1724772 h 3482342"/>
              <a:gd name="connsiteX68" fmla="*/ 9278020 w 12192000"/>
              <a:gd name="connsiteY68" fmla="*/ 1741161 h 3482342"/>
              <a:gd name="connsiteX69" fmla="*/ 9217145 w 12192000"/>
              <a:gd name="connsiteY69" fmla="*/ 1771195 h 3482342"/>
              <a:gd name="connsiteX70" fmla="*/ 8955875 w 12192000"/>
              <a:gd name="connsiteY70" fmla="*/ 1796806 h 3482342"/>
              <a:gd name="connsiteX71" fmla="*/ 8648415 w 12192000"/>
              <a:gd name="connsiteY71" fmla="*/ 1878623 h 3482342"/>
              <a:gd name="connsiteX72" fmla="*/ 8538519 w 12192000"/>
              <a:gd name="connsiteY72" fmla="*/ 1894114 h 3482342"/>
              <a:gd name="connsiteX73" fmla="*/ 8506541 w 12192000"/>
              <a:gd name="connsiteY73" fmla="*/ 1905955 h 3482342"/>
              <a:gd name="connsiteX74" fmla="*/ 8236214 w 12192000"/>
              <a:gd name="connsiteY74" fmla="*/ 1909725 h 3482342"/>
              <a:gd name="connsiteX75" fmla="*/ 8132104 w 12192000"/>
              <a:gd name="connsiteY75" fmla="*/ 1895727 h 3482342"/>
              <a:gd name="connsiteX76" fmla="*/ 7918078 w 12192000"/>
              <a:gd name="connsiteY76" fmla="*/ 1862668 h 3482342"/>
              <a:gd name="connsiteX77" fmla="*/ 7817899 w 12192000"/>
              <a:gd name="connsiteY77" fmla="*/ 1862176 h 3482342"/>
              <a:gd name="connsiteX78" fmla="*/ 7768994 w 12192000"/>
              <a:gd name="connsiteY78" fmla="*/ 1855721 h 3482342"/>
              <a:gd name="connsiteX79" fmla="*/ 7618027 w 12192000"/>
              <a:gd name="connsiteY79" fmla="*/ 1830959 h 3482342"/>
              <a:gd name="connsiteX80" fmla="*/ 7449425 w 12192000"/>
              <a:gd name="connsiteY80" fmla="*/ 1810910 h 3482342"/>
              <a:gd name="connsiteX81" fmla="*/ 7342915 w 12192000"/>
              <a:gd name="connsiteY81" fmla="*/ 1819827 h 3482342"/>
              <a:gd name="connsiteX82" fmla="*/ 7255191 w 12192000"/>
              <a:gd name="connsiteY82" fmla="*/ 1834354 h 3482342"/>
              <a:gd name="connsiteX83" fmla="*/ 7131205 w 12192000"/>
              <a:gd name="connsiteY83" fmla="*/ 1845557 h 3482342"/>
              <a:gd name="connsiteX84" fmla="*/ 6941837 w 12192000"/>
              <a:gd name="connsiteY84" fmla="*/ 1840640 h 3482342"/>
              <a:gd name="connsiteX85" fmla="*/ 6837145 w 12192000"/>
              <a:gd name="connsiteY85" fmla="*/ 1870724 h 3482342"/>
              <a:gd name="connsiteX86" fmla="*/ 6753991 w 12192000"/>
              <a:gd name="connsiteY86" fmla="*/ 1860969 h 3482342"/>
              <a:gd name="connsiteX87" fmla="*/ 6727754 w 12192000"/>
              <a:gd name="connsiteY87" fmla="*/ 1882372 h 3482342"/>
              <a:gd name="connsiteX88" fmla="*/ 6723371 w 12192000"/>
              <a:gd name="connsiteY88" fmla="*/ 1886494 h 3482342"/>
              <a:gd name="connsiteX89" fmla="*/ 6702779 w 12192000"/>
              <a:gd name="connsiteY89" fmla="*/ 1893601 h 3482342"/>
              <a:gd name="connsiteX90" fmla="*/ 6686657 w 12192000"/>
              <a:gd name="connsiteY90" fmla="*/ 1907344 h 3482342"/>
              <a:gd name="connsiteX91" fmla="*/ 6651330 w 12192000"/>
              <a:gd name="connsiteY91" fmla="*/ 1922921 h 3482342"/>
              <a:gd name="connsiteX92" fmla="*/ 6622958 w 12192000"/>
              <a:gd name="connsiteY92" fmla="*/ 1936255 h 3482342"/>
              <a:gd name="connsiteX93" fmla="*/ 6522602 w 12192000"/>
              <a:gd name="connsiteY93" fmla="*/ 1954133 h 3482342"/>
              <a:gd name="connsiteX94" fmla="*/ 6444344 w 12192000"/>
              <a:gd name="connsiteY94" fmla="*/ 1969663 h 3482342"/>
              <a:gd name="connsiteX95" fmla="*/ 6409626 w 12192000"/>
              <a:gd name="connsiteY95" fmla="*/ 1978846 h 3482342"/>
              <a:gd name="connsiteX96" fmla="*/ 6333446 w 12192000"/>
              <a:gd name="connsiteY96" fmla="*/ 1997163 h 3482342"/>
              <a:gd name="connsiteX97" fmla="*/ 6294933 w 12192000"/>
              <a:gd name="connsiteY97" fmla="*/ 2019412 h 3482342"/>
              <a:gd name="connsiteX98" fmla="*/ 6238719 w 12192000"/>
              <a:gd name="connsiteY98" fmla="*/ 2042547 h 3482342"/>
              <a:gd name="connsiteX99" fmla="*/ 6187205 w 12192000"/>
              <a:gd name="connsiteY99" fmla="*/ 2060048 h 3482342"/>
              <a:gd name="connsiteX100" fmla="*/ 6138780 w 12192000"/>
              <a:gd name="connsiteY100" fmla="*/ 2081918 h 3482342"/>
              <a:gd name="connsiteX101" fmla="*/ 6120125 w 12192000"/>
              <a:gd name="connsiteY101" fmla="*/ 2109475 h 3482342"/>
              <a:gd name="connsiteX102" fmla="*/ 6056576 w 12192000"/>
              <a:gd name="connsiteY102" fmla="*/ 2120066 h 3482342"/>
              <a:gd name="connsiteX103" fmla="*/ 5993794 w 12192000"/>
              <a:gd name="connsiteY103" fmla="*/ 2122569 h 3482342"/>
              <a:gd name="connsiteX104" fmla="*/ 5943601 w 12192000"/>
              <a:gd name="connsiteY104" fmla="*/ 2137719 h 3482342"/>
              <a:gd name="connsiteX105" fmla="*/ 5898141 w 12192000"/>
              <a:gd name="connsiteY105" fmla="*/ 2144806 h 3482342"/>
              <a:gd name="connsiteX106" fmla="*/ 5855337 w 12192000"/>
              <a:gd name="connsiteY106" fmla="*/ 2137719 h 3482342"/>
              <a:gd name="connsiteX107" fmla="*/ 5817682 w 12192000"/>
              <a:gd name="connsiteY107" fmla="*/ 2157358 h 3482342"/>
              <a:gd name="connsiteX108" fmla="*/ 5735300 w 12192000"/>
              <a:gd name="connsiteY108" fmla="*/ 2158902 h 3482342"/>
              <a:gd name="connsiteX109" fmla="*/ 5591469 w 12192000"/>
              <a:gd name="connsiteY109" fmla="*/ 2178389 h 3482342"/>
              <a:gd name="connsiteX110" fmla="*/ 5505818 w 12192000"/>
              <a:gd name="connsiteY110" fmla="*/ 2194207 h 3482342"/>
              <a:gd name="connsiteX111" fmla="*/ 5477574 w 12192000"/>
              <a:gd name="connsiteY111" fmla="*/ 2190677 h 3482342"/>
              <a:gd name="connsiteX112" fmla="*/ 5414282 w 12192000"/>
              <a:gd name="connsiteY112" fmla="*/ 2183070 h 3482342"/>
              <a:gd name="connsiteX113" fmla="*/ 5368369 w 12192000"/>
              <a:gd name="connsiteY113" fmla="*/ 2204272 h 3482342"/>
              <a:gd name="connsiteX114" fmla="*/ 5336354 w 12192000"/>
              <a:gd name="connsiteY114" fmla="*/ 2218920 h 3482342"/>
              <a:gd name="connsiteX115" fmla="*/ 5291263 w 12192000"/>
              <a:gd name="connsiteY115" fmla="*/ 2239182 h 3482342"/>
              <a:gd name="connsiteX116" fmla="*/ 5255152 w 12192000"/>
              <a:gd name="connsiteY116" fmla="*/ 2247164 h 3482342"/>
              <a:gd name="connsiteX117" fmla="*/ 5233796 w 12192000"/>
              <a:gd name="connsiteY117" fmla="*/ 2268260 h 3482342"/>
              <a:gd name="connsiteX118" fmla="*/ 5212786 w 12192000"/>
              <a:gd name="connsiteY118" fmla="*/ 2275408 h 3482342"/>
              <a:gd name="connsiteX119" fmla="*/ 5159401 w 12192000"/>
              <a:gd name="connsiteY119" fmla="*/ 2284343 h 3482342"/>
              <a:gd name="connsiteX120" fmla="*/ 5123830 w 12192000"/>
              <a:gd name="connsiteY120" fmla="*/ 2307070 h 3482342"/>
              <a:gd name="connsiteX121" fmla="*/ 5065426 w 12192000"/>
              <a:gd name="connsiteY121" fmla="*/ 2324076 h 3482342"/>
              <a:gd name="connsiteX122" fmla="*/ 4975908 w 12192000"/>
              <a:gd name="connsiteY122" fmla="*/ 2364128 h 3482342"/>
              <a:gd name="connsiteX123" fmla="*/ 4913723 w 12192000"/>
              <a:gd name="connsiteY123" fmla="*/ 2385265 h 3482342"/>
              <a:gd name="connsiteX124" fmla="*/ 4746485 w 12192000"/>
              <a:gd name="connsiteY124" fmla="*/ 2451769 h 3482342"/>
              <a:gd name="connsiteX125" fmla="*/ 4681588 w 12192000"/>
              <a:gd name="connsiteY125" fmla="*/ 2467494 h 3482342"/>
              <a:gd name="connsiteX126" fmla="*/ 1783655 w 12192000"/>
              <a:gd name="connsiteY126" fmla="*/ 3163860 h 3482342"/>
              <a:gd name="connsiteX127" fmla="*/ 1325955 w 12192000"/>
              <a:gd name="connsiteY127" fmla="*/ 3176692 h 3482342"/>
              <a:gd name="connsiteX128" fmla="*/ 1190384 w 12192000"/>
              <a:gd name="connsiteY128" fmla="*/ 3203504 h 3482342"/>
              <a:gd name="connsiteX129" fmla="*/ 1094537 w 12192000"/>
              <a:gd name="connsiteY129" fmla="*/ 3229469 h 3482342"/>
              <a:gd name="connsiteX130" fmla="*/ 1013254 w 12192000"/>
              <a:gd name="connsiteY130" fmla="*/ 3263949 h 3482342"/>
              <a:gd name="connsiteX131" fmla="*/ 815546 w 12192000"/>
              <a:gd name="connsiteY131" fmla="*/ 3334559 h 3482342"/>
              <a:gd name="connsiteX132" fmla="*/ 779276 w 12192000"/>
              <a:gd name="connsiteY132" fmla="*/ 3327290 h 3482342"/>
              <a:gd name="connsiteX133" fmla="*/ 600378 w 12192000"/>
              <a:gd name="connsiteY133" fmla="*/ 3335250 h 3482342"/>
              <a:gd name="connsiteX134" fmla="*/ 493457 w 12192000"/>
              <a:gd name="connsiteY134" fmla="*/ 3365044 h 3482342"/>
              <a:gd name="connsiteX135" fmla="*/ 388355 w 12192000"/>
              <a:gd name="connsiteY135" fmla="*/ 3376925 h 3482342"/>
              <a:gd name="connsiteX136" fmla="*/ 349402 w 12192000"/>
              <a:gd name="connsiteY136" fmla="*/ 3380897 h 3482342"/>
              <a:gd name="connsiteX137" fmla="*/ 225952 w 12192000"/>
              <a:gd name="connsiteY137" fmla="*/ 3426352 h 3482342"/>
              <a:gd name="connsiteX138" fmla="*/ 171000 w 12192000"/>
              <a:gd name="connsiteY138" fmla="*/ 3438892 h 3482342"/>
              <a:gd name="connsiteX139" fmla="*/ 88263 w 12192000"/>
              <a:gd name="connsiteY139" fmla="*/ 3479310 h 3482342"/>
              <a:gd name="connsiteX140" fmla="*/ 46713 w 12192000"/>
              <a:gd name="connsiteY140" fmla="*/ 3462986 h 3482342"/>
              <a:gd name="connsiteX141" fmla="*/ 2765 w 12192000"/>
              <a:gd name="connsiteY141" fmla="*/ 3480770 h 3482342"/>
              <a:gd name="connsiteX142" fmla="*/ 0 w 12192000"/>
              <a:gd name="connsiteY142" fmla="*/ 3482342 h 3482342"/>
              <a:gd name="connsiteX143" fmla="*/ 0 w 12192000"/>
              <a:gd name="connsiteY143" fmla="*/ 0 h 3482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</a:cxnLst>
            <a:rect l="l" t="t" r="r" b="b"/>
            <a:pathLst>
              <a:path w="12192000" h="3482342">
                <a:moveTo>
                  <a:pt x="0" y="0"/>
                </a:moveTo>
                <a:lnTo>
                  <a:pt x="12192000" y="0"/>
                </a:lnTo>
                <a:lnTo>
                  <a:pt x="12192000" y="635369"/>
                </a:lnTo>
                <a:cubicBezTo>
                  <a:pt x="12191930" y="610378"/>
                  <a:pt x="12191859" y="585387"/>
                  <a:pt x="12191789" y="560396"/>
                </a:cubicBezTo>
                <a:cubicBezTo>
                  <a:pt x="12175211" y="562678"/>
                  <a:pt x="11999606" y="644473"/>
                  <a:pt x="11983027" y="646756"/>
                </a:cubicBezTo>
                <a:cubicBezTo>
                  <a:pt x="11943442" y="661920"/>
                  <a:pt x="11950154" y="649830"/>
                  <a:pt x="11940158" y="651378"/>
                </a:cubicBezTo>
                <a:cubicBezTo>
                  <a:pt x="11930162" y="652926"/>
                  <a:pt x="11943274" y="652245"/>
                  <a:pt x="11923051" y="656045"/>
                </a:cubicBezTo>
                <a:cubicBezTo>
                  <a:pt x="11882449" y="639093"/>
                  <a:pt x="11867184" y="670845"/>
                  <a:pt x="11832939" y="674181"/>
                </a:cubicBezTo>
                <a:cubicBezTo>
                  <a:pt x="11812296" y="669845"/>
                  <a:pt x="11772988" y="668355"/>
                  <a:pt x="11767770" y="683807"/>
                </a:cubicBezTo>
                <a:cubicBezTo>
                  <a:pt x="11757314" y="685936"/>
                  <a:pt x="11743230" y="693101"/>
                  <a:pt x="11728279" y="700816"/>
                </a:cubicBezTo>
                <a:lnTo>
                  <a:pt x="11722533" y="703421"/>
                </a:lnTo>
                <a:lnTo>
                  <a:pt x="11720002" y="710566"/>
                </a:lnTo>
                <a:lnTo>
                  <a:pt x="11707351" y="710310"/>
                </a:lnTo>
                <a:lnTo>
                  <a:pt x="11700369" y="713480"/>
                </a:lnTo>
                <a:lnTo>
                  <a:pt x="11691126" y="726131"/>
                </a:lnTo>
                <a:cubicBezTo>
                  <a:pt x="11686960" y="732845"/>
                  <a:pt x="11663435" y="739546"/>
                  <a:pt x="11657717" y="746701"/>
                </a:cubicBezTo>
                <a:cubicBezTo>
                  <a:pt x="11651999" y="753856"/>
                  <a:pt x="11669175" y="763766"/>
                  <a:pt x="11656818" y="769062"/>
                </a:cubicBezTo>
                <a:cubicBezTo>
                  <a:pt x="11645954" y="777786"/>
                  <a:pt x="11627045" y="778196"/>
                  <a:pt x="11601229" y="785537"/>
                </a:cubicBezTo>
                <a:cubicBezTo>
                  <a:pt x="11575413" y="792878"/>
                  <a:pt x="11538696" y="801341"/>
                  <a:pt x="11501920" y="813109"/>
                </a:cubicBezTo>
                <a:cubicBezTo>
                  <a:pt x="11460587" y="824093"/>
                  <a:pt x="11432519" y="842469"/>
                  <a:pt x="11405286" y="849086"/>
                </a:cubicBezTo>
                <a:cubicBezTo>
                  <a:pt x="11353339" y="866295"/>
                  <a:pt x="11354410" y="845161"/>
                  <a:pt x="11338523" y="852810"/>
                </a:cubicBezTo>
                <a:cubicBezTo>
                  <a:pt x="11308884" y="863514"/>
                  <a:pt x="11353090" y="841987"/>
                  <a:pt x="11334676" y="859677"/>
                </a:cubicBezTo>
                <a:cubicBezTo>
                  <a:pt x="11295079" y="884428"/>
                  <a:pt x="11238631" y="959542"/>
                  <a:pt x="11217448" y="980136"/>
                </a:cubicBezTo>
                <a:cubicBezTo>
                  <a:pt x="11196801" y="1004817"/>
                  <a:pt x="11202732" y="987478"/>
                  <a:pt x="11196987" y="1000897"/>
                </a:cubicBezTo>
                <a:cubicBezTo>
                  <a:pt x="11191242" y="1014316"/>
                  <a:pt x="11200040" y="1028284"/>
                  <a:pt x="11193568" y="1039464"/>
                </a:cubicBezTo>
                <a:cubicBezTo>
                  <a:pt x="11181920" y="1057634"/>
                  <a:pt x="11187929" y="1053532"/>
                  <a:pt x="11175804" y="1067977"/>
                </a:cubicBezTo>
                <a:cubicBezTo>
                  <a:pt x="11168136" y="1078025"/>
                  <a:pt x="11142602" y="1097119"/>
                  <a:pt x="11133438" y="1106812"/>
                </a:cubicBezTo>
                <a:cubicBezTo>
                  <a:pt x="11124274" y="1116505"/>
                  <a:pt x="11134647" y="1114365"/>
                  <a:pt x="11120819" y="1126133"/>
                </a:cubicBezTo>
                <a:cubicBezTo>
                  <a:pt x="11106991" y="1137901"/>
                  <a:pt x="11087009" y="1165275"/>
                  <a:pt x="11071654" y="1177422"/>
                </a:cubicBezTo>
                <a:cubicBezTo>
                  <a:pt x="11056299" y="1189570"/>
                  <a:pt x="11041338" y="1190780"/>
                  <a:pt x="11028687" y="1199018"/>
                </a:cubicBezTo>
                <a:cubicBezTo>
                  <a:pt x="11006077" y="1216981"/>
                  <a:pt x="10985939" y="1219268"/>
                  <a:pt x="10974565" y="1226849"/>
                </a:cubicBezTo>
                <a:cubicBezTo>
                  <a:pt x="10963191" y="1234430"/>
                  <a:pt x="10978096" y="1238618"/>
                  <a:pt x="10960443" y="1244502"/>
                </a:cubicBezTo>
                <a:cubicBezTo>
                  <a:pt x="10937301" y="1255025"/>
                  <a:pt x="10897483" y="1265096"/>
                  <a:pt x="10879242" y="1269215"/>
                </a:cubicBezTo>
                <a:cubicBezTo>
                  <a:pt x="10861001" y="1273334"/>
                  <a:pt x="10863361" y="1264933"/>
                  <a:pt x="10850998" y="1269215"/>
                </a:cubicBezTo>
                <a:lnTo>
                  <a:pt x="10815658" y="1287849"/>
                </a:lnTo>
                <a:cubicBezTo>
                  <a:pt x="10795652" y="1293733"/>
                  <a:pt x="10746525" y="1311275"/>
                  <a:pt x="10723900" y="1318642"/>
                </a:cubicBezTo>
                <a:cubicBezTo>
                  <a:pt x="10705077" y="1325539"/>
                  <a:pt x="10706518" y="1319939"/>
                  <a:pt x="10699186" y="1322173"/>
                </a:cubicBezTo>
                <a:cubicBezTo>
                  <a:pt x="10691854" y="1324408"/>
                  <a:pt x="10686855" y="1343347"/>
                  <a:pt x="10676375" y="1342640"/>
                </a:cubicBezTo>
                <a:cubicBezTo>
                  <a:pt x="10676343" y="1337186"/>
                  <a:pt x="10639666" y="1342470"/>
                  <a:pt x="10636304" y="1342641"/>
                </a:cubicBezTo>
                <a:cubicBezTo>
                  <a:pt x="10626667" y="1347586"/>
                  <a:pt x="10613500" y="1341941"/>
                  <a:pt x="10603863" y="1346886"/>
                </a:cubicBezTo>
                <a:lnTo>
                  <a:pt x="10573203" y="1351996"/>
                </a:lnTo>
                <a:cubicBezTo>
                  <a:pt x="10562611" y="1353173"/>
                  <a:pt x="10557365" y="1375337"/>
                  <a:pt x="10547375" y="1375130"/>
                </a:cubicBezTo>
                <a:cubicBezTo>
                  <a:pt x="10537385" y="1374923"/>
                  <a:pt x="10522089" y="1366643"/>
                  <a:pt x="10513263" y="1371939"/>
                </a:cubicBezTo>
                <a:cubicBezTo>
                  <a:pt x="10505804" y="1378887"/>
                  <a:pt x="10494815" y="1378774"/>
                  <a:pt x="10487356" y="1385722"/>
                </a:cubicBezTo>
                <a:lnTo>
                  <a:pt x="10464012" y="1391778"/>
                </a:lnTo>
                <a:cubicBezTo>
                  <a:pt x="10456657" y="1392366"/>
                  <a:pt x="10449461" y="1401737"/>
                  <a:pt x="10439694" y="1406905"/>
                </a:cubicBezTo>
                <a:cubicBezTo>
                  <a:pt x="10429927" y="1412073"/>
                  <a:pt x="10417525" y="1414065"/>
                  <a:pt x="10405409" y="1422789"/>
                </a:cubicBezTo>
                <a:cubicBezTo>
                  <a:pt x="10385126" y="1419848"/>
                  <a:pt x="10374706" y="1423369"/>
                  <a:pt x="10370530" y="1441596"/>
                </a:cubicBezTo>
                <a:cubicBezTo>
                  <a:pt x="10354767" y="1445421"/>
                  <a:pt x="10317840" y="1451247"/>
                  <a:pt x="10300239" y="1456332"/>
                </a:cubicBezTo>
                <a:cubicBezTo>
                  <a:pt x="10282638" y="1461417"/>
                  <a:pt x="10276690" y="1468577"/>
                  <a:pt x="10264922" y="1472107"/>
                </a:cubicBezTo>
                <a:cubicBezTo>
                  <a:pt x="10253154" y="1475637"/>
                  <a:pt x="10240218" y="1469553"/>
                  <a:pt x="10229629" y="1470454"/>
                </a:cubicBezTo>
                <a:cubicBezTo>
                  <a:pt x="10219040" y="1471355"/>
                  <a:pt x="10214330" y="1477515"/>
                  <a:pt x="10201385" y="1477515"/>
                </a:cubicBezTo>
                <a:cubicBezTo>
                  <a:pt x="10188440" y="1477515"/>
                  <a:pt x="10165492" y="1479280"/>
                  <a:pt x="10151958" y="1477515"/>
                </a:cubicBezTo>
                <a:cubicBezTo>
                  <a:pt x="10138424" y="1475750"/>
                  <a:pt x="10130187" y="1468101"/>
                  <a:pt x="10120184" y="1466924"/>
                </a:cubicBezTo>
                <a:cubicBezTo>
                  <a:pt x="10110181" y="1465747"/>
                  <a:pt x="10091597" y="1479719"/>
                  <a:pt x="10081348" y="1481046"/>
                </a:cubicBezTo>
                <a:cubicBezTo>
                  <a:pt x="10071099" y="1482373"/>
                  <a:pt x="10073276" y="1471664"/>
                  <a:pt x="10058690" y="1474888"/>
                </a:cubicBezTo>
                <a:cubicBezTo>
                  <a:pt x="10040170" y="1466053"/>
                  <a:pt x="10015872" y="1472731"/>
                  <a:pt x="10004424" y="1489801"/>
                </a:cubicBezTo>
                <a:cubicBezTo>
                  <a:pt x="10002452" y="1492741"/>
                  <a:pt x="10000947" y="1495882"/>
                  <a:pt x="9999951" y="1499127"/>
                </a:cubicBezTo>
                <a:cubicBezTo>
                  <a:pt x="9967418" y="1507155"/>
                  <a:pt x="9889427" y="1534394"/>
                  <a:pt x="9845462" y="1548192"/>
                </a:cubicBezTo>
                <a:cubicBezTo>
                  <a:pt x="9822222" y="1562604"/>
                  <a:pt x="9768858" y="1594433"/>
                  <a:pt x="9736156" y="1581928"/>
                </a:cubicBezTo>
                <a:cubicBezTo>
                  <a:pt x="9745637" y="1601571"/>
                  <a:pt x="9699425" y="1582999"/>
                  <a:pt x="9693355" y="1602632"/>
                </a:cubicBezTo>
                <a:cubicBezTo>
                  <a:pt x="9690360" y="1618512"/>
                  <a:pt x="9675642" y="1616579"/>
                  <a:pt x="9664242" y="1622075"/>
                </a:cubicBezTo>
                <a:cubicBezTo>
                  <a:pt x="9655776" y="1638103"/>
                  <a:pt x="9598819" y="1651043"/>
                  <a:pt x="9579195" y="1648017"/>
                </a:cubicBezTo>
                <a:cubicBezTo>
                  <a:pt x="9524163" y="1629881"/>
                  <a:pt x="9477693" y="1693985"/>
                  <a:pt x="9433652" y="1681174"/>
                </a:cubicBezTo>
                <a:cubicBezTo>
                  <a:pt x="9421990" y="1682314"/>
                  <a:pt x="9412258" y="1685676"/>
                  <a:pt x="9403775" y="1690403"/>
                </a:cubicBezTo>
                <a:lnTo>
                  <a:pt x="9382503" y="1706957"/>
                </a:lnTo>
                <a:lnTo>
                  <a:pt x="9381410" y="1718312"/>
                </a:lnTo>
                <a:lnTo>
                  <a:pt x="9365685" y="1724772"/>
                </a:lnTo>
                <a:lnTo>
                  <a:pt x="9278020" y="1741161"/>
                </a:lnTo>
                <a:cubicBezTo>
                  <a:pt x="9235873" y="1762229"/>
                  <a:pt x="9231473" y="1754941"/>
                  <a:pt x="9217145" y="1771195"/>
                </a:cubicBezTo>
                <a:cubicBezTo>
                  <a:pt x="9131538" y="1776872"/>
                  <a:pt x="9039728" y="1814874"/>
                  <a:pt x="8955875" y="1796806"/>
                </a:cubicBezTo>
                <a:cubicBezTo>
                  <a:pt x="8861771" y="1817659"/>
                  <a:pt x="8730077" y="1856614"/>
                  <a:pt x="8648415" y="1878623"/>
                </a:cubicBezTo>
                <a:cubicBezTo>
                  <a:pt x="8578856" y="1892487"/>
                  <a:pt x="8546278" y="1907799"/>
                  <a:pt x="8538519" y="1894114"/>
                </a:cubicBezTo>
                <a:cubicBezTo>
                  <a:pt x="8513108" y="1898081"/>
                  <a:pt x="8514559" y="1915122"/>
                  <a:pt x="8506541" y="1905955"/>
                </a:cubicBezTo>
                <a:cubicBezTo>
                  <a:pt x="8437841" y="1911139"/>
                  <a:pt x="8301617" y="1910841"/>
                  <a:pt x="8236214" y="1909725"/>
                </a:cubicBezTo>
                <a:cubicBezTo>
                  <a:pt x="8201189" y="1897570"/>
                  <a:pt x="8163827" y="1900921"/>
                  <a:pt x="8132104" y="1895727"/>
                </a:cubicBezTo>
                <a:cubicBezTo>
                  <a:pt x="8021354" y="1869423"/>
                  <a:pt x="7973371" y="1872758"/>
                  <a:pt x="7918078" y="1862668"/>
                </a:cubicBezTo>
                <a:cubicBezTo>
                  <a:pt x="7883942" y="1854133"/>
                  <a:pt x="7834588" y="1870269"/>
                  <a:pt x="7817899" y="1862176"/>
                </a:cubicBezTo>
                <a:cubicBezTo>
                  <a:pt x="7803952" y="1858540"/>
                  <a:pt x="7780423" y="1826275"/>
                  <a:pt x="7768994" y="1855721"/>
                </a:cubicBezTo>
                <a:cubicBezTo>
                  <a:pt x="7693971" y="1816704"/>
                  <a:pt x="7680420" y="1850219"/>
                  <a:pt x="7618027" y="1830959"/>
                </a:cubicBezTo>
                <a:cubicBezTo>
                  <a:pt x="7563589" y="1813247"/>
                  <a:pt x="7530287" y="1817871"/>
                  <a:pt x="7449425" y="1810910"/>
                </a:cubicBezTo>
                <a:lnTo>
                  <a:pt x="7342915" y="1819827"/>
                </a:lnTo>
                <a:lnTo>
                  <a:pt x="7255191" y="1834354"/>
                </a:lnTo>
                <a:cubicBezTo>
                  <a:pt x="7235153" y="1839259"/>
                  <a:pt x="7150315" y="1831629"/>
                  <a:pt x="7131205" y="1845557"/>
                </a:cubicBezTo>
                <a:cubicBezTo>
                  <a:pt x="6968750" y="1838101"/>
                  <a:pt x="6977206" y="1837412"/>
                  <a:pt x="6941837" y="1840640"/>
                </a:cubicBezTo>
                <a:cubicBezTo>
                  <a:pt x="6905846" y="1863867"/>
                  <a:pt x="6892534" y="1847120"/>
                  <a:pt x="6837145" y="1870724"/>
                </a:cubicBezTo>
                <a:cubicBezTo>
                  <a:pt x="6823442" y="1850610"/>
                  <a:pt x="6785388" y="1865075"/>
                  <a:pt x="6753991" y="1860969"/>
                </a:cubicBezTo>
                <a:cubicBezTo>
                  <a:pt x="6744571" y="1866959"/>
                  <a:pt x="6736100" y="1874451"/>
                  <a:pt x="6727754" y="1882372"/>
                </a:cubicBezTo>
                <a:lnTo>
                  <a:pt x="6723371" y="1886494"/>
                </a:lnTo>
                <a:lnTo>
                  <a:pt x="6702779" y="1893601"/>
                </a:lnTo>
                <a:lnTo>
                  <a:pt x="6686657" y="1907344"/>
                </a:lnTo>
                <a:lnTo>
                  <a:pt x="6651330" y="1922921"/>
                </a:lnTo>
                <a:cubicBezTo>
                  <a:pt x="6640157" y="1928264"/>
                  <a:pt x="6638035" y="1935420"/>
                  <a:pt x="6622958" y="1936255"/>
                </a:cubicBezTo>
                <a:cubicBezTo>
                  <a:pt x="6600915" y="1943222"/>
                  <a:pt x="6552371" y="1948565"/>
                  <a:pt x="6522602" y="1954133"/>
                </a:cubicBezTo>
                <a:cubicBezTo>
                  <a:pt x="6492833" y="1959701"/>
                  <a:pt x="6461408" y="1966721"/>
                  <a:pt x="6444344" y="1969663"/>
                </a:cubicBezTo>
                <a:cubicBezTo>
                  <a:pt x="6427280" y="1972605"/>
                  <a:pt x="6428109" y="1974263"/>
                  <a:pt x="6409626" y="1978846"/>
                </a:cubicBezTo>
                <a:cubicBezTo>
                  <a:pt x="6391143" y="1983429"/>
                  <a:pt x="6354327" y="1989225"/>
                  <a:pt x="6333446" y="1997163"/>
                </a:cubicBezTo>
                <a:cubicBezTo>
                  <a:pt x="6318475" y="2003304"/>
                  <a:pt x="6299617" y="2000258"/>
                  <a:pt x="6294933" y="2019412"/>
                </a:cubicBezTo>
                <a:cubicBezTo>
                  <a:pt x="6286089" y="2042978"/>
                  <a:pt x="6227534" y="2018229"/>
                  <a:pt x="6238719" y="2042547"/>
                </a:cubicBezTo>
                <a:cubicBezTo>
                  <a:pt x="6222530" y="2046966"/>
                  <a:pt x="6203861" y="2053486"/>
                  <a:pt x="6187205" y="2060048"/>
                </a:cubicBezTo>
                <a:cubicBezTo>
                  <a:pt x="6170549" y="2066610"/>
                  <a:pt x="6153490" y="2074269"/>
                  <a:pt x="6138780" y="2081918"/>
                </a:cubicBezTo>
                <a:cubicBezTo>
                  <a:pt x="6124070" y="2089567"/>
                  <a:pt x="6133826" y="2100763"/>
                  <a:pt x="6120125" y="2109475"/>
                </a:cubicBezTo>
                <a:cubicBezTo>
                  <a:pt x="6106424" y="2118187"/>
                  <a:pt x="6071747" y="2113765"/>
                  <a:pt x="6056576" y="2120066"/>
                </a:cubicBezTo>
                <a:cubicBezTo>
                  <a:pt x="6041405" y="2126367"/>
                  <a:pt x="6013212" y="2118450"/>
                  <a:pt x="5993794" y="2122569"/>
                </a:cubicBezTo>
                <a:cubicBezTo>
                  <a:pt x="5964206" y="2130692"/>
                  <a:pt x="5962485" y="2139897"/>
                  <a:pt x="5943601" y="2137719"/>
                </a:cubicBezTo>
                <a:cubicBezTo>
                  <a:pt x="5924717" y="2135541"/>
                  <a:pt x="5912263" y="2145394"/>
                  <a:pt x="5898141" y="2144806"/>
                </a:cubicBezTo>
                <a:cubicBezTo>
                  <a:pt x="5884019" y="2144218"/>
                  <a:pt x="5868158" y="2133273"/>
                  <a:pt x="5855337" y="2137719"/>
                </a:cubicBezTo>
                <a:cubicBezTo>
                  <a:pt x="5842516" y="2142165"/>
                  <a:pt x="5837100" y="2155593"/>
                  <a:pt x="5817682" y="2157358"/>
                </a:cubicBezTo>
                <a:cubicBezTo>
                  <a:pt x="5798264" y="2159123"/>
                  <a:pt x="5773002" y="2155397"/>
                  <a:pt x="5735300" y="2158902"/>
                </a:cubicBezTo>
                <a:cubicBezTo>
                  <a:pt x="5697598" y="2162407"/>
                  <a:pt x="5588527" y="2188980"/>
                  <a:pt x="5591469" y="2178389"/>
                </a:cubicBezTo>
                <a:cubicBezTo>
                  <a:pt x="5555576" y="2181920"/>
                  <a:pt x="5528919" y="2193924"/>
                  <a:pt x="5505818" y="2194207"/>
                </a:cubicBezTo>
                <a:cubicBezTo>
                  <a:pt x="5482717" y="2194490"/>
                  <a:pt x="5495184" y="2190180"/>
                  <a:pt x="5477574" y="2190677"/>
                </a:cubicBezTo>
                <a:cubicBezTo>
                  <a:pt x="5459964" y="2191175"/>
                  <a:pt x="5427187" y="2180216"/>
                  <a:pt x="5414282" y="2183070"/>
                </a:cubicBezTo>
                <a:cubicBezTo>
                  <a:pt x="5407945" y="2205016"/>
                  <a:pt x="5394338" y="2208803"/>
                  <a:pt x="5368369" y="2204272"/>
                </a:cubicBezTo>
                <a:cubicBezTo>
                  <a:pt x="5354793" y="2209070"/>
                  <a:pt x="5349205" y="2213102"/>
                  <a:pt x="5336354" y="2218920"/>
                </a:cubicBezTo>
                <a:cubicBezTo>
                  <a:pt x="5323503" y="2224738"/>
                  <a:pt x="5304208" y="2232709"/>
                  <a:pt x="5291263" y="2239182"/>
                </a:cubicBezTo>
                <a:cubicBezTo>
                  <a:pt x="5278318" y="2245655"/>
                  <a:pt x="5264730" y="2242318"/>
                  <a:pt x="5255152" y="2247164"/>
                </a:cubicBezTo>
                <a:cubicBezTo>
                  <a:pt x="5245574" y="2252010"/>
                  <a:pt x="5240857" y="2261199"/>
                  <a:pt x="5233796" y="2268260"/>
                </a:cubicBezTo>
                <a:cubicBezTo>
                  <a:pt x="5226735" y="2275321"/>
                  <a:pt x="5222832" y="2268609"/>
                  <a:pt x="5212786" y="2275408"/>
                </a:cubicBezTo>
                <a:cubicBezTo>
                  <a:pt x="5202741" y="2282208"/>
                  <a:pt x="5174227" y="2281420"/>
                  <a:pt x="5159401" y="2284343"/>
                </a:cubicBezTo>
                <a:cubicBezTo>
                  <a:pt x="5129776" y="2295641"/>
                  <a:pt x="5158686" y="2301898"/>
                  <a:pt x="5123830" y="2307070"/>
                </a:cubicBezTo>
                <a:cubicBezTo>
                  <a:pt x="5082905" y="2318102"/>
                  <a:pt x="5072939" y="2287385"/>
                  <a:pt x="5065426" y="2324076"/>
                </a:cubicBezTo>
                <a:cubicBezTo>
                  <a:pt x="5017747" y="2318395"/>
                  <a:pt x="5031271" y="2337329"/>
                  <a:pt x="4975908" y="2364128"/>
                </a:cubicBezTo>
                <a:cubicBezTo>
                  <a:pt x="4946700" y="2354134"/>
                  <a:pt x="4928936" y="2366071"/>
                  <a:pt x="4913723" y="2385265"/>
                </a:cubicBezTo>
                <a:cubicBezTo>
                  <a:pt x="4854880" y="2394046"/>
                  <a:pt x="4808730" y="2428302"/>
                  <a:pt x="4746485" y="2451769"/>
                </a:cubicBezTo>
                <a:lnTo>
                  <a:pt x="4681588" y="2467494"/>
                </a:lnTo>
                <a:lnTo>
                  <a:pt x="1783655" y="3163860"/>
                </a:lnTo>
                <a:lnTo>
                  <a:pt x="1325955" y="3176692"/>
                </a:lnTo>
                <a:cubicBezTo>
                  <a:pt x="1278931" y="3186609"/>
                  <a:pt x="1232617" y="3191205"/>
                  <a:pt x="1190384" y="3203504"/>
                </a:cubicBezTo>
                <a:cubicBezTo>
                  <a:pt x="1146740" y="3204301"/>
                  <a:pt x="1142940" y="3250947"/>
                  <a:pt x="1094537" y="3229469"/>
                </a:cubicBezTo>
                <a:cubicBezTo>
                  <a:pt x="1069134" y="3237778"/>
                  <a:pt x="1026961" y="3247646"/>
                  <a:pt x="1013254" y="3263949"/>
                </a:cubicBezTo>
                <a:cubicBezTo>
                  <a:pt x="966756" y="3279110"/>
                  <a:pt x="851011" y="3352246"/>
                  <a:pt x="815546" y="3334559"/>
                </a:cubicBezTo>
                <a:cubicBezTo>
                  <a:pt x="808324" y="3352177"/>
                  <a:pt x="815137" y="3324821"/>
                  <a:pt x="779276" y="3327290"/>
                </a:cubicBezTo>
                <a:cubicBezTo>
                  <a:pt x="712585" y="3298149"/>
                  <a:pt x="672574" y="3378796"/>
                  <a:pt x="600378" y="3335250"/>
                </a:cubicBezTo>
                <a:cubicBezTo>
                  <a:pt x="595066" y="3356366"/>
                  <a:pt x="514059" y="3361176"/>
                  <a:pt x="493457" y="3365044"/>
                </a:cubicBezTo>
                <a:cubicBezTo>
                  <a:pt x="467535" y="3372578"/>
                  <a:pt x="412364" y="3374283"/>
                  <a:pt x="388355" y="3376925"/>
                </a:cubicBezTo>
                <a:cubicBezTo>
                  <a:pt x="364346" y="3379567"/>
                  <a:pt x="376469" y="3372659"/>
                  <a:pt x="349402" y="3380897"/>
                </a:cubicBezTo>
                <a:cubicBezTo>
                  <a:pt x="322335" y="3389135"/>
                  <a:pt x="248625" y="3434339"/>
                  <a:pt x="225952" y="3426352"/>
                </a:cubicBezTo>
                <a:cubicBezTo>
                  <a:pt x="199749" y="3439548"/>
                  <a:pt x="193948" y="3430066"/>
                  <a:pt x="171000" y="3438892"/>
                </a:cubicBezTo>
                <a:cubicBezTo>
                  <a:pt x="148052" y="3447718"/>
                  <a:pt x="101917" y="3457642"/>
                  <a:pt x="88263" y="3479310"/>
                </a:cubicBezTo>
                <a:cubicBezTo>
                  <a:pt x="64018" y="3479795"/>
                  <a:pt x="62139" y="3459801"/>
                  <a:pt x="46713" y="3462986"/>
                </a:cubicBezTo>
                <a:cubicBezTo>
                  <a:pt x="31576" y="3476862"/>
                  <a:pt x="15706" y="3476378"/>
                  <a:pt x="2765" y="3480770"/>
                </a:cubicBezTo>
                <a:lnTo>
                  <a:pt x="0" y="3482342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2777" y="484094"/>
            <a:ext cx="7498831" cy="1206594"/>
          </a:xfrm>
        </p:spPr>
        <p:txBody>
          <a:bodyPr>
            <a:normAutofit/>
          </a:bodyPr>
          <a:lstStyle/>
          <a:p>
            <a:r>
              <a:rPr lang="en-US"/>
              <a:t>What else can parents do?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101159E-D455-456F-8FE1-396AB1590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777" y="1958614"/>
            <a:ext cx="2695712" cy="3988962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08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7B23AD4B-8817-4099-BA7E-CFB1E68E49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053" y="2839699"/>
            <a:ext cx="2455911" cy="2189984"/>
          </a:xfrm>
          <a:prstGeom prst="rect">
            <a:avLst/>
          </a:prstGeom>
        </p:spPr>
      </p:pic>
      <p:sp>
        <p:nvSpPr>
          <p:cNvPr id="15" name="Rectangle 6">
            <a:extLst>
              <a:ext uri="{FF2B5EF4-FFF2-40B4-BE49-F238E27FC236}">
                <a16:creationId xmlns:a16="http://schemas.microsoft.com/office/drawing/2014/main" id="{1F9FDF39-7A42-411B-85F1-9DE812C7A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43622" y="5802246"/>
            <a:ext cx="1025719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0925" y="1598141"/>
            <a:ext cx="4465723" cy="4504547"/>
          </a:xfrm>
        </p:spPr>
        <p:txBody>
          <a:bodyPr anchor="ctr">
            <a:normAutofit fontScale="40000" lnSpcReduction="20000"/>
          </a:bodyPr>
          <a:lstStyle/>
          <a:p>
            <a:pPr marL="0" indent="0">
              <a:buNone/>
            </a:pPr>
            <a:r>
              <a:rPr lang="en-US" sz="4400" dirty="0"/>
              <a:t>Please look at the Little </a:t>
            </a:r>
            <a:r>
              <a:rPr lang="en-US" sz="4400" dirty="0" err="1"/>
              <a:t>Wandle</a:t>
            </a:r>
            <a:r>
              <a:rPr lang="en-US" sz="4400" dirty="0"/>
              <a:t> videos and guidance for parents</a:t>
            </a:r>
          </a:p>
          <a:p>
            <a:pPr marL="0" indent="0">
              <a:buNone/>
            </a:pPr>
            <a:endParaRPr lang="en-US" sz="4400" dirty="0"/>
          </a:p>
          <a:p>
            <a:pPr marL="0" indent="0">
              <a:buNone/>
            </a:pPr>
            <a:r>
              <a:rPr lang="en-US" sz="4400" dirty="0"/>
              <a:t>Support children in learning the alphabetic code</a:t>
            </a:r>
          </a:p>
          <a:p>
            <a:pPr marL="0" indent="0">
              <a:buNone/>
            </a:pPr>
            <a:endParaRPr lang="en-US" sz="4400" dirty="0"/>
          </a:p>
          <a:p>
            <a:pPr marL="0" indent="0">
              <a:buNone/>
            </a:pPr>
            <a:r>
              <a:rPr lang="en-US" sz="4400" dirty="0"/>
              <a:t>Let your child “show off” their reading to you and celebrate and praise all the way!</a:t>
            </a:r>
          </a:p>
          <a:p>
            <a:pPr marL="0" indent="0">
              <a:buNone/>
            </a:pPr>
            <a:endParaRPr lang="en-US" sz="4400" dirty="0"/>
          </a:p>
          <a:p>
            <a:pPr marL="0" indent="0">
              <a:buNone/>
            </a:pPr>
            <a:r>
              <a:rPr lang="en-US" sz="4400" dirty="0"/>
              <a:t>Share books with your children for pleasure</a:t>
            </a:r>
          </a:p>
          <a:p>
            <a:pPr marL="0" indent="0">
              <a:buNone/>
            </a:pPr>
            <a:endParaRPr lang="en-US" sz="4400" dirty="0"/>
          </a:p>
          <a:p>
            <a:pPr marL="0" indent="0">
              <a:buNone/>
            </a:pPr>
            <a:r>
              <a:rPr lang="en-US" sz="4400" dirty="0"/>
              <a:t>Check on your class page for documents to support reading and phonics</a:t>
            </a:r>
          </a:p>
          <a:p>
            <a:pPr marL="0" indent="0">
              <a:buNone/>
            </a:pP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37256783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60E71B4-DE6B-4668-8007-AAE6137E4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86BC9D20-BB3E-43E8-90AE-7C2C71D0FC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646" y="1951646"/>
            <a:ext cx="2629692" cy="2344948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F6E4C944-4BB6-469F-81D8-BD81B4A1B5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3489474" y="1135060"/>
            <a:ext cx="810243" cy="5357935"/>
            <a:chOff x="4484269" y="1135060"/>
            <a:chExt cx="1080325" cy="5357935"/>
          </a:xfrm>
        </p:grpSpPr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049C18AF-F7F1-4882-AD18-7B2F41ECE3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484269" y="1756600"/>
              <a:ext cx="1080325" cy="4736395"/>
            </a:xfrm>
            <a:custGeom>
              <a:avLst/>
              <a:gdLst>
                <a:gd name="T0" fmla="*/ 491 w 491"/>
                <a:gd name="T1" fmla="*/ 2247 h 2732"/>
                <a:gd name="T2" fmla="*/ 0 w 491"/>
                <a:gd name="T3" fmla="*/ 2732 h 2732"/>
                <a:gd name="T4" fmla="*/ 0 w 491"/>
                <a:gd name="T5" fmla="*/ 486 h 2732"/>
                <a:gd name="T6" fmla="*/ 491 w 491"/>
                <a:gd name="T7" fmla="*/ 0 h 2732"/>
                <a:gd name="T8" fmla="*/ 491 w 491"/>
                <a:gd name="T9" fmla="*/ 2247 h 2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1" h="2732">
                  <a:moveTo>
                    <a:pt x="491" y="2247"/>
                  </a:moveTo>
                  <a:lnTo>
                    <a:pt x="0" y="2732"/>
                  </a:lnTo>
                  <a:lnTo>
                    <a:pt x="0" y="486"/>
                  </a:lnTo>
                  <a:lnTo>
                    <a:pt x="491" y="0"/>
                  </a:lnTo>
                  <a:lnTo>
                    <a:pt x="491" y="224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6">
              <a:extLst>
                <a:ext uri="{FF2B5EF4-FFF2-40B4-BE49-F238E27FC236}">
                  <a16:creationId xmlns:a16="http://schemas.microsoft.com/office/drawing/2014/main" id="{30A22449-086C-4824-B1B9-BF39EA11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76839" y="1357766"/>
              <a:ext cx="687754" cy="4303125"/>
            </a:xfrm>
            <a:custGeom>
              <a:avLst/>
              <a:gdLst>
                <a:gd name="T0" fmla="*/ 414 w 414"/>
                <a:gd name="T1" fmla="*/ 2447 h 2447"/>
                <a:gd name="T2" fmla="*/ 0 w 414"/>
                <a:gd name="T3" fmla="*/ 2247 h 2447"/>
                <a:gd name="T4" fmla="*/ 0 w 414"/>
                <a:gd name="T5" fmla="*/ 0 h 2447"/>
                <a:gd name="T6" fmla="*/ 414 w 414"/>
                <a:gd name="T7" fmla="*/ 200 h 2447"/>
                <a:gd name="T8" fmla="*/ 414 w 414"/>
                <a:gd name="T9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4" h="2447">
                  <a:moveTo>
                    <a:pt x="414" y="2447"/>
                  </a:moveTo>
                  <a:lnTo>
                    <a:pt x="0" y="2247"/>
                  </a:lnTo>
                  <a:lnTo>
                    <a:pt x="0" y="0"/>
                  </a:lnTo>
                  <a:lnTo>
                    <a:pt x="414" y="200"/>
                  </a:lnTo>
                  <a:lnTo>
                    <a:pt x="414" y="24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7">
              <a:extLst>
                <a:ext uri="{FF2B5EF4-FFF2-40B4-BE49-F238E27FC236}">
                  <a16:creationId xmlns:a16="http://schemas.microsoft.com/office/drawing/2014/main" id="{3D4E73C1-53C3-46BA-B103-34DE7B5138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78850" y="1135060"/>
              <a:ext cx="409371" cy="4169215"/>
            </a:xfrm>
            <a:custGeom>
              <a:avLst/>
              <a:gdLst>
                <a:gd name="T0" fmla="*/ 209 w 209"/>
                <a:gd name="T1" fmla="*/ 2246 h 2358"/>
                <a:gd name="T2" fmla="*/ 0 w 209"/>
                <a:gd name="T3" fmla="*/ 2358 h 2358"/>
                <a:gd name="T4" fmla="*/ 0 w 209"/>
                <a:gd name="T5" fmla="*/ 111 h 2358"/>
                <a:gd name="T6" fmla="*/ 209 w 209"/>
                <a:gd name="T7" fmla="*/ 0 h 2358"/>
                <a:gd name="T8" fmla="*/ 209 w 209"/>
                <a:gd name="T9" fmla="*/ 2246 h 2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2358">
                  <a:moveTo>
                    <a:pt x="209" y="2246"/>
                  </a:moveTo>
                  <a:lnTo>
                    <a:pt x="0" y="2358"/>
                  </a:lnTo>
                  <a:lnTo>
                    <a:pt x="0" y="111"/>
                  </a:lnTo>
                  <a:lnTo>
                    <a:pt x="209" y="0"/>
                  </a:lnTo>
                  <a:lnTo>
                    <a:pt x="209" y="224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4" name="Rectangle 8">
            <a:extLst>
              <a:ext uri="{FF2B5EF4-FFF2-40B4-BE49-F238E27FC236}">
                <a16:creationId xmlns:a16="http://schemas.microsoft.com/office/drawing/2014/main" id="{0595ECE5-BD7E-4F71-820D-4097197087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694467" y="1124043"/>
            <a:ext cx="4858155" cy="397812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3911047" y="1445775"/>
            <a:ext cx="4408005" cy="33424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 for joining us.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1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833413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1826</TotalTime>
  <Words>1398</Words>
  <Application>Microsoft Office PowerPoint</Application>
  <PresentationFormat>On-screen Show (4:3)</PresentationFormat>
  <Paragraphs>244</Paragraphs>
  <Slides>26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SassoonPrimaryInfant</vt:lpstr>
      <vt:lpstr>Trebuchet MS</vt:lpstr>
      <vt:lpstr>Wingdings 3</vt:lpstr>
      <vt:lpstr>Office Theme</vt:lpstr>
      <vt:lpstr>Facet</vt:lpstr>
      <vt:lpstr> Phonics and Early Reading</vt:lpstr>
      <vt:lpstr>PowerPoint Presentation</vt:lpstr>
      <vt:lpstr>Welcome to Little Wandle!</vt:lpstr>
      <vt:lpstr>PowerPoint Presentation</vt:lpstr>
      <vt:lpstr>Little Wandle </vt:lpstr>
      <vt:lpstr>PowerPoint Presentation</vt:lpstr>
      <vt:lpstr>Little Wandle </vt:lpstr>
      <vt:lpstr>Little Wandle </vt:lpstr>
      <vt:lpstr>Little Wandle </vt:lpstr>
      <vt:lpstr>Little Wandle </vt:lpstr>
      <vt:lpstr>Little Wandle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Little Wandle </vt:lpstr>
      <vt:lpstr>What else can parents do?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Nicholas Crook</dc:creator>
  <cp:lastModifiedBy>Helen</cp:lastModifiedBy>
  <cp:revision>78</cp:revision>
  <dcterms:created xsi:type="dcterms:W3CDTF">2021-09-24T13:21:19Z</dcterms:created>
  <dcterms:modified xsi:type="dcterms:W3CDTF">2022-01-12T23:24:04Z</dcterms:modified>
</cp:coreProperties>
</file>